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</p:sldMasterIdLst>
  <p:notesMasterIdLst>
    <p:notesMasterId r:id="rId20"/>
  </p:notesMasterIdLst>
  <p:sldIdLst>
    <p:sldId id="259" r:id="rId4"/>
    <p:sldId id="260" r:id="rId5"/>
    <p:sldId id="261" r:id="rId6"/>
    <p:sldId id="266" r:id="rId7"/>
    <p:sldId id="270" r:id="rId8"/>
    <p:sldId id="268" r:id="rId9"/>
    <p:sldId id="267" r:id="rId10"/>
    <p:sldId id="263" r:id="rId11"/>
    <p:sldId id="283" r:id="rId12"/>
    <p:sldId id="269" r:id="rId13"/>
    <p:sldId id="271" r:id="rId14"/>
    <p:sldId id="264" r:id="rId15"/>
    <p:sldId id="272" r:id="rId16"/>
    <p:sldId id="273" r:id="rId17"/>
    <p:sldId id="277" r:id="rId18"/>
    <p:sldId id="280" r:id="rId19"/>
  </p:sldIdLst>
  <p:sldSz cx="12192000" cy="6858000"/>
  <p:notesSz cx="6858000" cy="9144000"/>
  <p:embeddedFontLst>
    <p:embeddedFont>
      <p:font typeface="微软雅黑" panose="020B0503020204020204" pitchFamily="34" charset="-122"/>
      <p:regular r:id="rId26"/>
    </p:embeddedFont>
    <p:embeddedFont>
      <p:font typeface="等线" panose="02010600030101010101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683A"/>
    <a:srgbClr val="706659"/>
    <a:srgbClr val="DDD9C3"/>
    <a:srgbClr val="376092"/>
    <a:srgbClr val="46BADD"/>
    <a:srgbClr val="A8BCBC"/>
    <a:srgbClr val="C43C28"/>
    <a:srgbClr val="8D66A9"/>
    <a:srgbClr val="F89466"/>
    <a:srgbClr val="EE9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300" y="90"/>
      </p:cViewPr>
      <p:guideLst>
        <p:guide orient="horz" pos="2160"/>
        <p:guide pos="38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2" Type="http://schemas.openxmlformats.org/officeDocument/2006/relationships/tags" Target="tags/tag10.xml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ustomXml" Target="../customXml/item1.xml"/><Relationship Id="rId24" Type="http://schemas.openxmlformats.org/officeDocument/2006/relationships/customXmlProps" Target="../customXml/itemProps9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9E52C-8A7D-49A1-B839-BAC3D0C07E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BB2AB-5B0E-429A-A295-9CF32E073C9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158152" y="365125"/>
            <a:ext cx="1195647" cy="5811838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211887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7AE4-FB82-4C0B-BF56-AB55317403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66ECC-C078-475A-9FD9-62240EB763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"/>
            <a:ext cx="12192000" cy="5624514"/>
          </a:xfrm>
          <a:prstGeom prst="rect">
            <a:avLst/>
          </a:prstGeom>
          <a:blipFill dpi="0" rotWithShape="1">
            <a:blip r:embed="rId2" cstate="email"/>
            <a:srcRect/>
            <a:tile tx="-2209800" ty="127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1"/>
            <a:ext cx="12192000" cy="562451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387340" y="1092649"/>
            <a:ext cx="1417320" cy="141732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形 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715000" y="1419845"/>
            <a:ext cx="762000" cy="762928"/>
          </a:xfrm>
          <a:prstGeom prst="rect">
            <a:avLst/>
          </a:prstGeom>
        </p:spPr>
      </p:pic>
      <p:sp>
        <p:nvSpPr>
          <p:cNvPr id="13" name="箭头: 五边形 5"/>
          <p:cNvSpPr/>
          <p:nvPr/>
        </p:nvSpPr>
        <p:spPr>
          <a:xfrm rot="5400000">
            <a:off x="5658162" y="5091901"/>
            <a:ext cx="875676" cy="1380172"/>
          </a:xfrm>
          <a:prstGeom prst="homePlat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984082" y="5624514"/>
            <a:ext cx="223837" cy="117138"/>
            <a:chOff x="5986463" y="5624514"/>
            <a:chExt cx="223837" cy="11713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986463" y="5624514"/>
              <a:ext cx="114300" cy="11713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096000" y="5624514"/>
              <a:ext cx="114300" cy="11713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5984082" y="5727363"/>
            <a:ext cx="223837" cy="117138"/>
            <a:chOff x="5986463" y="5624514"/>
            <a:chExt cx="223837" cy="11713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986463" y="5624514"/>
              <a:ext cx="114300" cy="11713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6096000" y="5624514"/>
              <a:ext cx="114300" cy="11713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990725" y="2537750"/>
            <a:ext cx="8210550" cy="1200329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90725" y="3740460"/>
            <a:ext cx="8210550" cy="42473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7AE4-FB82-4C0B-BF56-AB55317403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66ECC-C078-475A-9FD9-62240EB763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7AE4-FB82-4C0B-BF56-AB55317403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66ECC-C078-475A-9FD9-62240EB763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638629"/>
            <a:ext cx="1219200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4284981"/>
            <a:ext cx="6096000" cy="1538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2656115"/>
            <a:ext cx="69850" cy="11756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086" y="4253402"/>
            <a:ext cx="4741344" cy="535531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74086" y="4798458"/>
            <a:ext cx="4741344" cy="112745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7AE4-FB82-4C0B-BF56-AB55317403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66ECC-C078-475A-9FD9-62240EB763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7AE4-FB82-4C0B-BF56-AB55317403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66ECC-C078-475A-9FD9-62240EB763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48744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3128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3128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7AE4-FB82-4C0B-BF56-AB55317403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66ECC-C078-475A-9FD9-62240EB763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068678"/>
            <a:ext cx="12192000" cy="272064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3700" y="2492395"/>
            <a:ext cx="11404600" cy="1865126"/>
          </a:xfrm>
        </p:spPr>
        <p:txBody>
          <a:bodyPr anchor="ctr">
            <a:normAutofit/>
          </a:bodyPr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7AE4-FB82-4C0B-BF56-AB55317403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66ECC-C078-475A-9FD9-62240EB763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7AE4-FB82-4C0B-BF56-AB55317403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66ECC-C078-475A-9FD9-62240EB763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4" Type="http://schemas.openxmlformats.org/officeDocument/2006/relationships/theme" Target="../theme/theme2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74271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EC7AE4-FB82-4C0B-BF56-AB55317403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A866ECC-C078-475A-9FD9-62240EB76372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dirty="0"/>
              <a:t>单词薄</a:t>
            </a:r>
            <a:endParaRPr lang="zh-CN" altLang="en-US" dirty="0"/>
          </a:p>
        </p:txBody>
      </p:sp>
      <p:sp>
        <p:nvSpPr>
          <p:cNvPr id="16" name="副标题 1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pPr marL="0" lvl="0" indent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sz="1800" dirty="0">
                <a:solidFill>
                  <a:schemeClr val="bg1"/>
                </a:solidFill>
              </a:rPr>
              <a:t>第三组：小组成员：岳姝丽、陈梦倩、叶乾雨、李娅婷、段晓月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38860" y="1192530"/>
            <a:ext cx="2590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1.</a:t>
            </a:r>
            <a:r>
              <a:rPr lang="zh-CN" altLang="en-US" sz="2800">
                <a:solidFill>
                  <a:schemeClr val="bg1"/>
                </a:solidFill>
              </a:rPr>
              <a:t>添加单词</a:t>
            </a:r>
            <a:endParaRPr lang="zh-CN" altLang="en-US" sz="280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90688" y="1787371"/>
            <a:ext cx="5508498" cy="4971569"/>
            <a:chOff x="3405858" y="1886431"/>
            <a:chExt cx="5508498" cy="4971569"/>
          </a:xfrm>
        </p:grpSpPr>
        <p:sp>
          <p:nvSpPr>
            <p:cNvPr id="21" name="Freeform 5"/>
            <p:cNvSpPr/>
            <p:nvPr/>
          </p:nvSpPr>
          <p:spPr bwMode="auto">
            <a:xfrm>
              <a:off x="8914356" y="3905717"/>
              <a:ext cx="0" cy="26515"/>
            </a:xfrm>
            <a:custGeom>
              <a:avLst/>
              <a:gdLst>
                <a:gd name="T0" fmla="*/ 9 h 20"/>
                <a:gd name="T1" fmla="*/ 20 h 20"/>
                <a:gd name="T2" fmla="*/ 0 h 20"/>
                <a:gd name="T3" fmla="*/ 9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0">
                  <a:moveTo>
                    <a:pt x="0" y="9"/>
                  </a:moveTo>
                  <a:cubicBezTo>
                    <a:pt x="0" y="13"/>
                    <a:pt x="0" y="16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6"/>
                    <a:pt x="0" y="9"/>
                  </a:cubicBezTo>
                  <a:close/>
                </a:path>
              </a:pathLst>
            </a:custGeom>
            <a:solidFill>
              <a:srgbClr val="FFC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7470115" y="3799656"/>
              <a:ext cx="1444241" cy="1701934"/>
            </a:xfrm>
            <a:custGeom>
              <a:avLst/>
              <a:gdLst>
                <a:gd name="T0" fmla="*/ 97 w 1067"/>
                <a:gd name="T1" fmla="*/ 432 h 1257"/>
                <a:gd name="T2" fmla="*/ 619 w 1067"/>
                <a:gd name="T3" fmla="*/ 432 h 1257"/>
                <a:gd name="T4" fmla="*/ 619 w 1067"/>
                <a:gd name="T5" fmla="*/ 409 h 1257"/>
                <a:gd name="T6" fmla="*/ 156 w 1067"/>
                <a:gd name="T7" fmla="*/ 409 h 1257"/>
                <a:gd name="T8" fmla="*/ 59 w 1067"/>
                <a:gd name="T9" fmla="*/ 313 h 1257"/>
                <a:gd name="T10" fmla="*/ 156 w 1067"/>
                <a:gd name="T11" fmla="*/ 216 h 1257"/>
                <a:gd name="T12" fmla="*/ 619 w 1067"/>
                <a:gd name="T13" fmla="*/ 216 h 1257"/>
                <a:gd name="T14" fmla="*/ 619 w 1067"/>
                <a:gd name="T15" fmla="*/ 213 h 1257"/>
                <a:gd name="T16" fmla="*/ 620 w 1067"/>
                <a:gd name="T17" fmla="*/ 194 h 1257"/>
                <a:gd name="T18" fmla="*/ 298 w 1067"/>
                <a:gd name="T19" fmla="*/ 194 h 1257"/>
                <a:gd name="T20" fmla="*/ 222 w 1067"/>
                <a:gd name="T21" fmla="*/ 157 h 1257"/>
                <a:gd name="T22" fmla="*/ 201 w 1067"/>
                <a:gd name="T23" fmla="*/ 97 h 1257"/>
                <a:gd name="T24" fmla="*/ 224 w 1067"/>
                <a:gd name="T25" fmla="*/ 35 h 1257"/>
                <a:gd name="T26" fmla="*/ 298 w 1067"/>
                <a:gd name="T27" fmla="*/ 0 h 1257"/>
                <a:gd name="T28" fmla="*/ 879 w 1067"/>
                <a:gd name="T29" fmla="*/ 0 h 1257"/>
                <a:gd name="T30" fmla="*/ 980 w 1067"/>
                <a:gd name="T31" fmla="*/ 0 h 1257"/>
                <a:gd name="T32" fmla="*/ 1067 w 1067"/>
                <a:gd name="T33" fmla="*/ 78 h 1257"/>
                <a:gd name="T34" fmla="*/ 1067 w 1067"/>
                <a:gd name="T35" fmla="*/ 811 h 1257"/>
                <a:gd name="T36" fmla="*/ 822 w 1067"/>
                <a:gd name="T37" fmla="*/ 1106 h 1257"/>
                <a:gd name="T38" fmla="*/ 822 w 1067"/>
                <a:gd name="T39" fmla="*/ 1257 h 1257"/>
                <a:gd name="T40" fmla="*/ 345 w 1067"/>
                <a:gd name="T41" fmla="*/ 1257 h 1257"/>
                <a:gd name="T42" fmla="*/ 345 w 1067"/>
                <a:gd name="T43" fmla="*/ 956 h 1257"/>
                <a:gd name="T44" fmla="*/ 419 w 1067"/>
                <a:gd name="T45" fmla="*/ 841 h 1257"/>
                <a:gd name="T46" fmla="*/ 295 w 1067"/>
                <a:gd name="T47" fmla="*/ 841 h 1257"/>
                <a:gd name="T48" fmla="*/ 198 w 1067"/>
                <a:gd name="T49" fmla="*/ 744 h 1257"/>
                <a:gd name="T50" fmla="*/ 295 w 1067"/>
                <a:gd name="T51" fmla="*/ 647 h 1257"/>
                <a:gd name="T52" fmla="*/ 536 w 1067"/>
                <a:gd name="T53" fmla="*/ 647 h 1257"/>
                <a:gd name="T54" fmla="*/ 536 w 1067"/>
                <a:gd name="T55" fmla="*/ 647 h 1257"/>
                <a:gd name="T56" fmla="*/ 547 w 1067"/>
                <a:gd name="T57" fmla="*/ 636 h 1257"/>
                <a:gd name="T58" fmla="*/ 536 w 1067"/>
                <a:gd name="T59" fmla="*/ 625 h 1257"/>
                <a:gd name="T60" fmla="*/ 536 w 1067"/>
                <a:gd name="T61" fmla="*/ 625 h 1257"/>
                <a:gd name="T62" fmla="*/ 97 w 1067"/>
                <a:gd name="T63" fmla="*/ 625 h 1257"/>
                <a:gd name="T64" fmla="*/ 0 w 1067"/>
                <a:gd name="T65" fmla="*/ 528 h 1257"/>
                <a:gd name="T66" fmla="*/ 97 w 1067"/>
                <a:gd name="T67" fmla="*/ 432 h 1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7" h="1257">
                  <a:moveTo>
                    <a:pt x="97" y="432"/>
                  </a:moveTo>
                  <a:cubicBezTo>
                    <a:pt x="619" y="432"/>
                    <a:pt x="619" y="432"/>
                    <a:pt x="619" y="432"/>
                  </a:cubicBezTo>
                  <a:cubicBezTo>
                    <a:pt x="619" y="409"/>
                    <a:pt x="619" y="409"/>
                    <a:pt x="619" y="409"/>
                  </a:cubicBezTo>
                  <a:cubicBezTo>
                    <a:pt x="156" y="409"/>
                    <a:pt x="156" y="409"/>
                    <a:pt x="156" y="409"/>
                  </a:cubicBezTo>
                  <a:cubicBezTo>
                    <a:pt x="103" y="409"/>
                    <a:pt x="59" y="366"/>
                    <a:pt x="59" y="313"/>
                  </a:cubicBezTo>
                  <a:cubicBezTo>
                    <a:pt x="59" y="259"/>
                    <a:pt x="103" y="216"/>
                    <a:pt x="156" y="216"/>
                  </a:cubicBezTo>
                  <a:cubicBezTo>
                    <a:pt x="619" y="216"/>
                    <a:pt x="619" y="216"/>
                    <a:pt x="619" y="216"/>
                  </a:cubicBezTo>
                  <a:cubicBezTo>
                    <a:pt x="619" y="213"/>
                    <a:pt x="619" y="213"/>
                    <a:pt x="619" y="213"/>
                  </a:cubicBezTo>
                  <a:cubicBezTo>
                    <a:pt x="619" y="206"/>
                    <a:pt x="619" y="200"/>
                    <a:pt x="620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267" y="194"/>
                    <a:pt x="240" y="179"/>
                    <a:pt x="222" y="157"/>
                  </a:cubicBezTo>
                  <a:cubicBezTo>
                    <a:pt x="209" y="140"/>
                    <a:pt x="201" y="120"/>
                    <a:pt x="201" y="97"/>
                  </a:cubicBezTo>
                  <a:cubicBezTo>
                    <a:pt x="201" y="73"/>
                    <a:pt x="210" y="52"/>
                    <a:pt x="224" y="35"/>
                  </a:cubicBezTo>
                  <a:cubicBezTo>
                    <a:pt x="242" y="14"/>
                    <a:pt x="269" y="0"/>
                    <a:pt x="298" y="0"/>
                  </a:cubicBezTo>
                  <a:cubicBezTo>
                    <a:pt x="879" y="0"/>
                    <a:pt x="879" y="0"/>
                    <a:pt x="879" y="0"/>
                  </a:cubicBezTo>
                  <a:cubicBezTo>
                    <a:pt x="980" y="0"/>
                    <a:pt x="980" y="0"/>
                    <a:pt x="980" y="0"/>
                  </a:cubicBezTo>
                  <a:cubicBezTo>
                    <a:pt x="1025" y="0"/>
                    <a:pt x="1062" y="34"/>
                    <a:pt x="1067" y="78"/>
                  </a:cubicBezTo>
                  <a:cubicBezTo>
                    <a:pt x="1067" y="811"/>
                    <a:pt x="1067" y="811"/>
                    <a:pt x="1067" y="811"/>
                  </a:cubicBezTo>
                  <a:cubicBezTo>
                    <a:pt x="822" y="1106"/>
                    <a:pt x="822" y="1106"/>
                    <a:pt x="822" y="1106"/>
                  </a:cubicBezTo>
                  <a:cubicBezTo>
                    <a:pt x="822" y="1257"/>
                    <a:pt x="822" y="1257"/>
                    <a:pt x="822" y="1257"/>
                  </a:cubicBezTo>
                  <a:cubicBezTo>
                    <a:pt x="345" y="1257"/>
                    <a:pt x="345" y="1257"/>
                    <a:pt x="345" y="1257"/>
                  </a:cubicBezTo>
                  <a:cubicBezTo>
                    <a:pt x="345" y="956"/>
                    <a:pt x="345" y="956"/>
                    <a:pt x="345" y="956"/>
                  </a:cubicBezTo>
                  <a:cubicBezTo>
                    <a:pt x="419" y="841"/>
                    <a:pt x="419" y="841"/>
                    <a:pt x="419" y="841"/>
                  </a:cubicBezTo>
                  <a:cubicBezTo>
                    <a:pt x="295" y="841"/>
                    <a:pt x="295" y="841"/>
                    <a:pt x="295" y="841"/>
                  </a:cubicBezTo>
                  <a:cubicBezTo>
                    <a:pt x="242" y="841"/>
                    <a:pt x="198" y="797"/>
                    <a:pt x="198" y="744"/>
                  </a:cubicBezTo>
                  <a:cubicBezTo>
                    <a:pt x="198" y="691"/>
                    <a:pt x="242" y="647"/>
                    <a:pt x="295" y="647"/>
                  </a:cubicBezTo>
                  <a:cubicBezTo>
                    <a:pt x="536" y="647"/>
                    <a:pt x="536" y="647"/>
                    <a:pt x="536" y="647"/>
                  </a:cubicBezTo>
                  <a:cubicBezTo>
                    <a:pt x="536" y="647"/>
                    <a:pt x="536" y="647"/>
                    <a:pt x="536" y="647"/>
                  </a:cubicBezTo>
                  <a:cubicBezTo>
                    <a:pt x="542" y="647"/>
                    <a:pt x="547" y="642"/>
                    <a:pt x="547" y="636"/>
                  </a:cubicBezTo>
                  <a:cubicBezTo>
                    <a:pt x="547" y="630"/>
                    <a:pt x="542" y="625"/>
                    <a:pt x="536" y="625"/>
                  </a:cubicBezTo>
                  <a:cubicBezTo>
                    <a:pt x="536" y="625"/>
                    <a:pt x="536" y="625"/>
                    <a:pt x="536" y="625"/>
                  </a:cubicBezTo>
                  <a:cubicBezTo>
                    <a:pt x="97" y="625"/>
                    <a:pt x="97" y="625"/>
                    <a:pt x="97" y="625"/>
                  </a:cubicBezTo>
                  <a:cubicBezTo>
                    <a:pt x="44" y="625"/>
                    <a:pt x="0" y="582"/>
                    <a:pt x="0" y="528"/>
                  </a:cubicBezTo>
                  <a:cubicBezTo>
                    <a:pt x="0" y="475"/>
                    <a:pt x="44" y="432"/>
                    <a:pt x="97" y="432"/>
                  </a:cubicBezTo>
                </a:path>
              </a:pathLst>
            </a:custGeom>
            <a:solidFill>
              <a:srgbClr val="FFC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7807353" y="5501590"/>
              <a:ext cx="884111" cy="149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7741894" y="5596879"/>
              <a:ext cx="1009228" cy="1261121"/>
            </a:xfrm>
            <a:custGeom>
              <a:avLst/>
              <a:gdLst>
                <a:gd name="T0" fmla="*/ 1218 w 1218"/>
                <a:gd name="T1" fmla="*/ 1522 h 1522"/>
                <a:gd name="T2" fmla="*/ 1211 w 1218"/>
                <a:gd name="T3" fmla="*/ 0 h 1522"/>
                <a:gd name="T4" fmla="*/ 12 w 1218"/>
                <a:gd name="T5" fmla="*/ 0 h 1522"/>
                <a:gd name="T6" fmla="*/ 0 w 1218"/>
                <a:gd name="T7" fmla="*/ 1522 h 1522"/>
                <a:gd name="T8" fmla="*/ 1218 w 1218"/>
                <a:gd name="T9" fmla="*/ 1522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8" h="1522">
                  <a:moveTo>
                    <a:pt x="1218" y="1522"/>
                  </a:moveTo>
                  <a:lnTo>
                    <a:pt x="1211" y="0"/>
                  </a:lnTo>
                  <a:lnTo>
                    <a:pt x="12" y="0"/>
                  </a:lnTo>
                  <a:lnTo>
                    <a:pt x="0" y="1522"/>
                  </a:lnTo>
                  <a:lnTo>
                    <a:pt x="1218" y="152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8476029" y="5711225"/>
              <a:ext cx="171519" cy="17069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8476029" y="6007033"/>
              <a:ext cx="171519" cy="1715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27" name="Group 4"/>
            <p:cNvGrpSpPr/>
            <p:nvPr/>
          </p:nvGrpSpPr>
          <p:grpSpPr>
            <a:xfrm>
              <a:off x="3405858" y="1886431"/>
              <a:ext cx="5036199" cy="3532300"/>
              <a:chOff x="3405858" y="1886431"/>
              <a:chExt cx="5036199" cy="3532300"/>
            </a:xfrm>
          </p:grpSpPr>
          <p:sp>
            <p:nvSpPr>
              <p:cNvPr id="28" name="Freeform 11"/>
              <p:cNvSpPr/>
              <p:nvPr/>
            </p:nvSpPr>
            <p:spPr bwMode="auto">
              <a:xfrm>
                <a:off x="3405858" y="1886431"/>
                <a:ext cx="5036199" cy="3532300"/>
              </a:xfrm>
              <a:custGeom>
                <a:avLst/>
                <a:gdLst>
                  <a:gd name="T0" fmla="*/ 3456 w 3720"/>
                  <a:gd name="T1" fmla="*/ 0 h 2609"/>
                  <a:gd name="T2" fmla="*/ 3720 w 3720"/>
                  <a:gd name="T3" fmla="*/ 264 h 2609"/>
                  <a:gd name="T4" fmla="*/ 3720 w 3720"/>
                  <a:gd name="T5" fmla="*/ 2345 h 2609"/>
                  <a:gd name="T6" fmla="*/ 3456 w 3720"/>
                  <a:gd name="T7" fmla="*/ 2609 h 2609"/>
                  <a:gd name="T8" fmla="*/ 264 w 3720"/>
                  <a:gd name="T9" fmla="*/ 2609 h 2609"/>
                  <a:gd name="T10" fmla="*/ 0 w 3720"/>
                  <a:gd name="T11" fmla="*/ 2345 h 2609"/>
                  <a:gd name="T12" fmla="*/ 0 w 3720"/>
                  <a:gd name="T13" fmla="*/ 264 h 2609"/>
                  <a:gd name="T14" fmla="*/ 264 w 3720"/>
                  <a:gd name="T15" fmla="*/ 0 h 2609"/>
                  <a:gd name="T16" fmla="*/ 3456 w 3720"/>
                  <a:gd name="T17" fmla="*/ 0 h 2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20" h="2609">
                    <a:moveTo>
                      <a:pt x="3456" y="0"/>
                    </a:moveTo>
                    <a:cubicBezTo>
                      <a:pt x="3601" y="0"/>
                      <a:pt x="3720" y="118"/>
                      <a:pt x="3720" y="264"/>
                    </a:cubicBezTo>
                    <a:cubicBezTo>
                      <a:pt x="3720" y="2345"/>
                      <a:pt x="3720" y="2345"/>
                      <a:pt x="3720" y="2345"/>
                    </a:cubicBezTo>
                    <a:cubicBezTo>
                      <a:pt x="3720" y="2490"/>
                      <a:pt x="3602" y="2609"/>
                      <a:pt x="3456" y="2609"/>
                    </a:cubicBezTo>
                    <a:cubicBezTo>
                      <a:pt x="264" y="2609"/>
                      <a:pt x="264" y="2609"/>
                      <a:pt x="264" y="2609"/>
                    </a:cubicBezTo>
                    <a:cubicBezTo>
                      <a:pt x="119" y="2609"/>
                      <a:pt x="0" y="2490"/>
                      <a:pt x="0" y="2345"/>
                    </a:cubicBezTo>
                    <a:cubicBezTo>
                      <a:pt x="0" y="264"/>
                      <a:pt x="0" y="264"/>
                      <a:pt x="0" y="264"/>
                    </a:cubicBezTo>
                    <a:cubicBezTo>
                      <a:pt x="0" y="118"/>
                      <a:pt x="119" y="0"/>
                      <a:pt x="264" y="0"/>
                    </a:cubicBezTo>
                    <a:lnTo>
                      <a:pt x="345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12"/>
              <p:cNvSpPr/>
              <p:nvPr/>
            </p:nvSpPr>
            <p:spPr bwMode="auto">
              <a:xfrm>
                <a:off x="3435687" y="1915432"/>
                <a:ext cx="4976540" cy="3474298"/>
              </a:xfrm>
              <a:custGeom>
                <a:avLst/>
                <a:gdLst>
                  <a:gd name="T0" fmla="*/ 0 w 3676"/>
                  <a:gd name="T1" fmla="*/ 243 h 2566"/>
                  <a:gd name="T2" fmla="*/ 242 w 3676"/>
                  <a:gd name="T3" fmla="*/ 0 h 2566"/>
                  <a:gd name="T4" fmla="*/ 3434 w 3676"/>
                  <a:gd name="T5" fmla="*/ 0 h 2566"/>
                  <a:gd name="T6" fmla="*/ 3676 w 3676"/>
                  <a:gd name="T7" fmla="*/ 243 h 2566"/>
                  <a:gd name="T8" fmla="*/ 3676 w 3676"/>
                  <a:gd name="T9" fmla="*/ 2324 h 2566"/>
                  <a:gd name="T10" fmla="*/ 3434 w 3676"/>
                  <a:gd name="T11" fmla="*/ 2566 h 2566"/>
                  <a:gd name="T12" fmla="*/ 242 w 3676"/>
                  <a:gd name="T13" fmla="*/ 2566 h 2566"/>
                  <a:gd name="T14" fmla="*/ 0 w 3676"/>
                  <a:gd name="T15" fmla="*/ 2324 h 2566"/>
                  <a:gd name="T16" fmla="*/ 0 w 3676"/>
                  <a:gd name="T17" fmla="*/ 243 h 2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76" h="2566">
                    <a:moveTo>
                      <a:pt x="0" y="243"/>
                    </a:moveTo>
                    <a:cubicBezTo>
                      <a:pt x="0" y="109"/>
                      <a:pt x="109" y="0"/>
                      <a:pt x="242" y="0"/>
                    </a:cubicBezTo>
                    <a:cubicBezTo>
                      <a:pt x="3434" y="0"/>
                      <a:pt x="3434" y="0"/>
                      <a:pt x="3434" y="0"/>
                    </a:cubicBezTo>
                    <a:cubicBezTo>
                      <a:pt x="3567" y="0"/>
                      <a:pt x="3676" y="109"/>
                      <a:pt x="3676" y="243"/>
                    </a:cubicBezTo>
                    <a:cubicBezTo>
                      <a:pt x="3676" y="2324"/>
                      <a:pt x="3676" y="2324"/>
                      <a:pt x="3676" y="2324"/>
                    </a:cubicBezTo>
                    <a:cubicBezTo>
                      <a:pt x="3676" y="2457"/>
                      <a:pt x="3567" y="2566"/>
                      <a:pt x="3434" y="2566"/>
                    </a:cubicBezTo>
                    <a:cubicBezTo>
                      <a:pt x="242" y="2566"/>
                      <a:pt x="242" y="2566"/>
                      <a:pt x="242" y="2566"/>
                    </a:cubicBezTo>
                    <a:cubicBezTo>
                      <a:pt x="109" y="2566"/>
                      <a:pt x="0" y="2457"/>
                      <a:pt x="0" y="2324"/>
                    </a:cubicBezTo>
                    <a:lnTo>
                      <a:pt x="0" y="243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auto">
              <a:xfrm>
                <a:off x="3891415" y="2355416"/>
                <a:ext cx="4064257" cy="25951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14"/>
              <p:cNvSpPr/>
              <p:nvPr/>
            </p:nvSpPr>
            <p:spPr bwMode="auto">
              <a:xfrm>
                <a:off x="8087418" y="3481476"/>
                <a:ext cx="207149" cy="343038"/>
              </a:xfrm>
              <a:custGeom>
                <a:avLst/>
                <a:gdLst>
                  <a:gd name="T0" fmla="*/ 0 w 153"/>
                  <a:gd name="T1" fmla="*/ 55 h 253"/>
                  <a:gd name="T2" fmla="*/ 55 w 153"/>
                  <a:gd name="T3" fmla="*/ 0 h 253"/>
                  <a:gd name="T4" fmla="*/ 98 w 153"/>
                  <a:gd name="T5" fmla="*/ 0 h 253"/>
                  <a:gd name="T6" fmla="*/ 153 w 153"/>
                  <a:gd name="T7" fmla="*/ 55 h 253"/>
                  <a:gd name="T8" fmla="*/ 153 w 153"/>
                  <a:gd name="T9" fmla="*/ 198 h 253"/>
                  <a:gd name="T10" fmla="*/ 98 w 153"/>
                  <a:gd name="T11" fmla="*/ 253 h 253"/>
                  <a:gd name="T12" fmla="*/ 55 w 153"/>
                  <a:gd name="T13" fmla="*/ 253 h 253"/>
                  <a:gd name="T14" fmla="*/ 0 w 153"/>
                  <a:gd name="T15" fmla="*/ 198 h 253"/>
                  <a:gd name="T16" fmla="*/ 0 w 153"/>
                  <a:gd name="T17" fmla="*/ 55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" h="253">
                    <a:moveTo>
                      <a:pt x="0" y="55"/>
                    </a:moveTo>
                    <a:cubicBezTo>
                      <a:pt x="0" y="17"/>
                      <a:pt x="17" y="0"/>
                      <a:pt x="55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36" y="0"/>
                      <a:pt x="153" y="17"/>
                      <a:pt x="153" y="55"/>
                    </a:cubicBezTo>
                    <a:cubicBezTo>
                      <a:pt x="153" y="198"/>
                      <a:pt x="153" y="198"/>
                      <a:pt x="153" y="198"/>
                    </a:cubicBezTo>
                    <a:cubicBezTo>
                      <a:pt x="153" y="236"/>
                      <a:pt x="136" y="253"/>
                      <a:pt x="98" y="253"/>
                    </a:cubicBezTo>
                    <a:cubicBezTo>
                      <a:pt x="55" y="253"/>
                      <a:pt x="55" y="253"/>
                      <a:pt x="55" y="253"/>
                    </a:cubicBezTo>
                    <a:cubicBezTo>
                      <a:pt x="17" y="253"/>
                      <a:pt x="0" y="236"/>
                      <a:pt x="0" y="198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32" name="Freeform 15"/>
            <p:cNvSpPr/>
            <p:nvPr/>
          </p:nvSpPr>
          <p:spPr bwMode="auto">
            <a:xfrm>
              <a:off x="7937443" y="3635595"/>
              <a:ext cx="647961" cy="1865996"/>
            </a:xfrm>
            <a:custGeom>
              <a:avLst/>
              <a:gdLst>
                <a:gd name="T0" fmla="*/ 479 w 479"/>
                <a:gd name="T1" fmla="*/ 26 h 1378"/>
                <a:gd name="T2" fmla="*/ 479 w 479"/>
                <a:gd name="T3" fmla="*/ 1378 h 1378"/>
                <a:gd name="T4" fmla="*/ 0 w 479"/>
                <a:gd name="T5" fmla="*/ 1378 h 1378"/>
                <a:gd name="T6" fmla="*/ 0 w 479"/>
                <a:gd name="T7" fmla="*/ 1077 h 1378"/>
                <a:gd name="T8" fmla="*/ 275 w 479"/>
                <a:gd name="T9" fmla="*/ 698 h 1378"/>
                <a:gd name="T10" fmla="*/ 275 w 479"/>
                <a:gd name="T11" fmla="*/ 219 h 1378"/>
                <a:gd name="T12" fmla="*/ 479 w 479"/>
                <a:gd name="T13" fmla="*/ 26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1378">
                  <a:moveTo>
                    <a:pt x="479" y="26"/>
                  </a:moveTo>
                  <a:cubicBezTo>
                    <a:pt x="479" y="1378"/>
                    <a:pt x="479" y="1378"/>
                    <a:pt x="479" y="1378"/>
                  </a:cubicBezTo>
                  <a:cubicBezTo>
                    <a:pt x="0" y="1378"/>
                    <a:pt x="0" y="1378"/>
                    <a:pt x="0" y="1378"/>
                  </a:cubicBezTo>
                  <a:cubicBezTo>
                    <a:pt x="0" y="1077"/>
                    <a:pt x="0" y="1077"/>
                    <a:pt x="0" y="1077"/>
                  </a:cubicBezTo>
                  <a:cubicBezTo>
                    <a:pt x="275" y="698"/>
                    <a:pt x="275" y="698"/>
                    <a:pt x="275" y="698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0"/>
                    <a:pt x="479" y="26"/>
                    <a:pt x="479" y="26"/>
                  </a:cubicBezTo>
                  <a:close/>
                </a:path>
              </a:pathLst>
            </a:custGeom>
            <a:solidFill>
              <a:srgbClr val="FFC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16"/>
            <p:cNvSpPr/>
            <p:nvPr/>
          </p:nvSpPr>
          <p:spPr bwMode="auto">
            <a:xfrm>
              <a:off x="8585404" y="3799656"/>
              <a:ext cx="89488" cy="995142"/>
            </a:xfrm>
            <a:custGeom>
              <a:avLst/>
              <a:gdLst>
                <a:gd name="T0" fmla="*/ 108 w 108"/>
                <a:gd name="T1" fmla="*/ 0 h 1201"/>
                <a:gd name="T2" fmla="*/ 90 w 108"/>
                <a:gd name="T3" fmla="*/ 0 h 1201"/>
                <a:gd name="T4" fmla="*/ 2 w 108"/>
                <a:gd name="T5" fmla="*/ 0 h 1201"/>
                <a:gd name="T6" fmla="*/ 0 w 108"/>
                <a:gd name="T7" fmla="*/ 1201 h 1201"/>
                <a:gd name="T8" fmla="*/ 108 w 108"/>
                <a:gd name="T9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201">
                  <a:moveTo>
                    <a:pt x="108" y="0"/>
                  </a:moveTo>
                  <a:lnTo>
                    <a:pt x="90" y="0"/>
                  </a:lnTo>
                  <a:lnTo>
                    <a:pt x="2" y="0"/>
                  </a:lnTo>
                  <a:lnTo>
                    <a:pt x="0" y="120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2C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8585404" y="3799656"/>
              <a:ext cx="89488" cy="995142"/>
            </a:xfrm>
            <a:custGeom>
              <a:avLst/>
              <a:gdLst>
                <a:gd name="T0" fmla="*/ 108 w 108"/>
                <a:gd name="T1" fmla="*/ 0 h 1201"/>
                <a:gd name="T2" fmla="*/ 90 w 108"/>
                <a:gd name="T3" fmla="*/ 0 h 1201"/>
                <a:gd name="T4" fmla="*/ 2 w 108"/>
                <a:gd name="T5" fmla="*/ 0 h 1201"/>
                <a:gd name="T6" fmla="*/ 0 w 108"/>
                <a:gd name="T7" fmla="*/ 1201 h 1201"/>
                <a:gd name="T8" fmla="*/ 108 w 108"/>
                <a:gd name="T9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201">
                  <a:moveTo>
                    <a:pt x="108" y="0"/>
                  </a:moveTo>
                  <a:lnTo>
                    <a:pt x="90" y="0"/>
                  </a:lnTo>
                  <a:lnTo>
                    <a:pt x="2" y="0"/>
                  </a:lnTo>
                  <a:lnTo>
                    <a:pt x="0" y="1201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1714500"/>
            <a:ext cx="5796280" cy="2555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16275" y="360045"/>
            <a:ext cx="6748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/>
                </a:solidFill>
              </a:rPr>
              <a:t>页面实现（分布展示）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" y="4415790"/>
            <a:ext cx="5796000" cy="1663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2150" y="367665"/>
            <a:ext cx="63353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2.</a:t>
            </a:r>
            <a:r>
              <a:rPr lang="zh-CN" altLang="en-US" sz="2800">
                <a:solidFill>
                  <a:schemeClr val="bg1"/>
                </a:solidFill>
              </a:rPr>
              <a:t>修改单词</a:t>
            </a:r>
            <a:endParaRPr lang="zh-CN" altLang="en-US" sz="2800">
              <a:solidFill>
                <a:schemeClr val="bg1"/>
              </a:solidFill>
            </a:endParaRPr>
          </a:p>
        </p:txBody>
      </p:sp>
      <p:grpSp>
        <p:nvGrpSpPr>
          <p:cNvPr id="11" name="Group 7"/>
          <p:cNvGrpSpPr/>
          <p:nvPr/>
        </p:nvGrpSpPr>
        <p:grpSpPr>
          <a:xfrm>
            <a:off x="9510458" y="1014515"/>
            <a:ext cx="1828001" cy="3812208"/>
            <a:chOff x="3124898" y="2466760"/>
            <a:chExt cx="1828001" cy="3812208"/>
          </a:xfrm>
        </p:grpSpPr>
        <p:sp>
          <p:nvSpPr>
            <p:cNvPr id="21676" name="Freeform 201"/>
            <p:cNvSpPr/>
            <p:nvPr/>
          </p:nvSpPr>
          <p:spPr bwMode="auto">
            <a:xfrm>
              <a:off x="4289973" y="2466760"/>
              <a:ext cx="64007" cy="388612"/>
            </a:xfrm>
            <a:custGeom>
              <a:avLst/>
              <a:gdLst>
                <a:gd name="T0" fmla="*/ 0 w 84"/>
                <a:gd name="T1" fmla="*/ 505 h 510"/>
                <a:gd name="T2" fmla="*/ 84 w 84"/>
                <a:gd name="T3" fmla="*/ 0 h 510"/>
                <a:gd name="T4" fmla="*/ 35 w 84"/>
                <a:gd name="T5" fmla="*/ 510 h 510"/>
                <a:gd name="T6" fmla="*/ 0 w 84"/>
                <a:gd name="T7" fmla="*/ 505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510">
                  <a:moveTo>
                    <a:pt x="0" y="505"/>
                  </a:moveTo>
                  <a:lnTo>
                    <a:pt x="84" y="0"/>
                  </a:lnTo>
                  <a:lnTo>
                    <a:pt x="35" y="510"/>
                  </a:lnTo>
                  <a:lnTo>
                    <a:pt x="0" y="5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66" name="Freeform 191"/>
            <p:cNvSpPr/>
            <p:nvPr/>
          </p:nvSpPr>
          <p:spPr bwMode="auto">
            <a:xfrm>
              <a:off x="3200335" y="4309238"/>
              <a:ext cx="622541" cy="611112"/>
            </a:xfrm>
            <a:custGeom>
              <a:avLst/>
              <a:gdLst>
                <a:gd name="T0" fmla="*/ 469 w 500"/>
                <a:gd name="T1" fmla="*/ 0 h 491"/>
                <a:gd name="T2" fmla="*/ 35 w 500"/>
                <a:gd name="T3" fmla="*/ 222 h 491"/>
                <a:gd name="T4" fmla="*/ 0 w 500"/>
                <a:gd name="T5" fmla="*/ 491 h 491"/>
                <a:gd name="T6" fmla="*/ 214 w 500"/>
                <a:gd name="T7" fmla="*/ 347 h 491"/>
                <a:gd name="T8" fmla="*/ 500 w 500"/>
                <a:gd name="T9" fmla="*/ 321 h 491"/>
                <a:gd name="T10" fmla="*/ 469 w 500"/>
                <a:gd name="T11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" h="491">
                  <a:moveTo>
                    <a:pt x="469" y="0"/>
                  </a:moveTo>
                  <a:cubicBezTo>
                    <a:pt x="35" y="222"/>
                    <a:pt x="35" y="222"/>
                    <a:pt x="35" y="222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491"/>
                    <a:pt x="42" y="420"/>
                    <a:pt x="214" y="347"/>
                  </a:cubicBezTo>
                  <a:cubicBezTo>
                    <a:pt x="387" y="273"/>
                    <a:pt x="500" y="321"/>
                    <a:pt x="500" y="321"/>
                  </a:cubicBezTo>
                  <a:cubicBezTo>
                    <a:pt x="469" y="0"/>
                    <a:pt x="469" y="0"/>
                    <a:pt x="469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67" name="Freeform 192"/>
            <p:cNvSpPr/>
            <p:nvPr/>
          </p:nvSpPr>
          <p:spPr bwMode="auto">
            <a:xfrm>
              <a:off x="3775633" y="5046077"/>
              <a:ext cx="463287" cy="128775"/>
            </a:xfrm>
            <a:custGeom>
              <a:avLst/>
              <a:gdLst>
                <a:gd name="T0" fmla="*/ 597 w 608"/>
                <a:gd name="T1" fmla="*/ 169 h 169"/>
                <a:gd name="T2" fmla="*/ 0 w 608"/>
                <a:gd name="T3" fmla="*/ 90 h 169"/>
                <a:gd name="T4" fmla="*/ 12 w 608"/>
                <a:gd name="T5" fmla="*/ 0 h 169"/>
                <a:gd name="T6" fmla="*/ 608 w 608"/>
                <a:gd name="T7" fmla="*/ 79 h 169"/>
                <a:gd name="T8" fmla="*/ 597 w 608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69">
                  <a:moveTo>
                    <a:pt x="597" y="169"/>
                  </a:moveTo>
                  <a:lnTo>
                    <a:pt x="0" y="90"/>
                  </a:lnTo>
                  <a:lnTo>
                    <a:pt x="12" y="0"/>
                  </a:lnTo>
                  <a:lnTo>
                    <a:pt x="608" y="79"/>
                  </a:lnTo>
                  <a:lnTo>
                    <a:pt x="597" y="16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68" name="Freeform 193"/>
            <p:cNvSpPr/>
            <p:nvPr/>
          </p:nvSpPr>
          <p:spPr bwMode="auto">
            <a:xfrm>
              <a:off x="4289973" y="4393819"/>
              <a:ext cx="592062" cy="740649"/>
            </a:xfrm>
            <a:custGeom>
              <a:avLst/>
              <a:gdLst>
                <a:gd name="T0" fmla="*/ 112 w 475"/>
                <a:gd name="T1" fmla="*/ 0 h 595"/>
                <a:gd name="T2" fmla="*/ 475 w 475"/>
                <a:gd name="T3" fmla="*/ 326 h 595"/>
                <a:gd name="T4" fmla="*/ 439 w 475"/>
                <a:gd name="T5" fmla="*/ 595 h 595"/>
                <a:gd name="T6" fmla="*/ 269 w 475"/>
                <a:gd name="T7" fmla="*/ 400 h 595"/>
                <a:gd name="T8" fmla="*/ 0 w 475"/>
                <a:gd name="T9" fmla="*/ 302 h 595"/>
                <a:gd name="T10" fmla="*/ 112 w 475"/>
                <a:gd name="T11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5" h="595">
                  <a:moveTo>
                    <a:pt x="112" y="0"/>
                  </a:moveTo>
                  <a:cubicBezTo>
                    <a:pt x="475" y="326"/>
                    <a:pt x="475" y="326"/>
                    <a:pt x="475" y="326"/>
                  </a:cubicBezTo>
                  <a:cubicBezTo>
                    <a:pt x="439" y="595"/>
                    <a:pt x="439" y="595"/>
                    <a:pt x="439" y="595"/>
                  </a:cubicBezTo>
                  <a:cubicBezTo>
                    <a:pt x="439" y="595"/>
                    <a:pt x="417" y="516"/>
                    <a:pt x="269" y="400"/>
                  </a:cubicBezTo>
                  <a:cubicBezTo>
                    <a:pt x="121" y="284"/>
                    <a:pt x="0" y="302"/>
                    <a:pt x="0" y="302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69" name="Freeform 194"/>
            <p:cNvSpPr>
              <a:spLocks noEditPoints="1"/>
            </p:cNvSpPr>
            <p:nvPr/>
          </p:nvSpPr>
          <p:spPr bwMode="auto">
            <a:xfrm>
              <a:off x="4399698" y="4450205"/>
              <a:ext cx="147063" cy="347465"/>
            </a:xfrm>
            <a:custGeom>
              <a:avLst/>
              <a:gdLst>
                <a:gd name="T0" fmla="*/ 0 w 118"/>
                <a:gd name="T1" fmla="*/ 265 h 279"/>
                <a:gd name="T2" fmla="*/ 0 w 118"/>
                <a:gd name="T3" fmla="*/ 265 h 279"/>
                <a:gd name="T4" fmla="*/ 48 w 118"/>
                <a:gd name="T5" fmla="*/ 279 h 279"/>
                <a:gd name="T6" fmla="*/ 48 w 118"/>
                <a:gd name="T7" fmla="*/ 279 h 279"/>
                <a:gd name="T8" fmla="*/ 0 w 118"/>
                <a:gd name="T9" fmla="*/ 265 h 279"/>
                <a:gd name="T10" fmla="*/ 75 w 118"/>
                <a:gd name="T11" fmla="*/ 0 h 279"/>
                <a:gd name="T12" fmla="*/ 75 w 118"/>
                <a:gd name="T13" fmla="*/ 0 h 279"/>
                <a:gd name="T14" fmla="*/ 118 w 118"/>
                <a:gd name="T15" fmla="*/ 39 h 279"/>
                <a:gd name="T16" fmla="*/ 118 w 118"/>
                <a:gd name="T17" fmla="*/ 39 h 279"/>
                <a:gd name="T18" fmla="*/ 75 w 118"/>
                <a:gd name="T1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279">
                  <a:moveTo>
                    <a:pt x="0" y="265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15" y="268"/>
                    <a:pt x="31" y="273"/>
                    <a:pt x="48" y="279"/>
                  </a:cubicBezTo>
                  <a:cubicBezTo>
                    <a:pt x="48" y="279"/>
                    <a:pt x="48" y="279"/>
                    <a:pt x="48" y="279"/>
                  </a:cubicBezTo>
                  <a:cubicBezTo>
                    <a:pt x="31" y="273"/>
                    <a:pt x="15" y="268"/>
                    <a:pt x="0" y="265"/>
                  </a:cubicBezTo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70" name="Freeform 195"/>
            <p:cNvSpPr/>
            <p:nvPr/>
          </p:nvSpPr>
          <p:spPr bwMode="auto">
            <a:xfrm>
              <a:off x="4399698" y="4450205"/>
              <a:ext cx="147063" cy="347465"/>
            </a:xfrm>
            <a:custGeom>
              <a:avLst/>
              <a:gdLst>
                <a:gd name="T0" fmla="*/ 75 w 118"/>
                <a:gd name="T1" fmla="*/ 0 h 279"/>
                <a:gd name="T2" fmla="*/ 0 w 118"/>
                <a:gd name="T3" fmla="*/ 265 h 279"/>
                <a:gd name="T4" fmla="*/ 48 w 118"/>
                <a:gd name="T5" fmla="*/ 279 h 279"/>
                <a:gd name="T6" fmla="*/ 118 w 118"/>
                <a:gd name="T7" fmla="*/ 39 h 279"/>
                <a:gd name="T8" fmla="*/ 75 w 118"/>
                <a:gd name="T9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79">
                  <a:moveTo>
                    <a:pt x="75" y="0"/>
                  </a:moveTo>
                  <a:cubicBezTo>
                    <a:pt x="53" y="93"/>
                    <a:pt x="28" y="183"/>
                    <a:pt x="0" y="265"/>
                  </a:cubicBezTo>
                  <a:cubicBezTo>
                    <a:pt x="15" y="268"/>
                    <a:pt x="31" y="273"/>
                    <a:pt x="48" y="279"/>
                  </a:cubicBezTo>
                  <a:cubicBezTo>
                    <a:pt x="74" y="204"/>
                    <a:pt x="97" y="123"/>
                    <a:pt x="118" y="39"/>
                  </a:cubicBez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71" name="Freeform 196"/>
            <p:cNvSpPr/>
            <p:nvPr/>
          </p:nvSpPr>
          <p:spPr bwMode="auto">
            <a:xfrm>
              <a:off x="4680109" y="4570599"/>
              <a:ext cx="272790" cy="601206"/>
            </a:xfrm>
            <a:custGeom>
              <a:avLst/>
              <a:gdLst>
                <a:gd name="T0" fmla="*/ 152 w 219"/>
                <a:gd name="T1" fmla="*/ 6 h 483"/>
                <a:gd name="T2" fmla="*/ 182 w 219"/>
                <a:gd name="T3" fmla="*/ 483 h 483"/>
                <a:gd name="T4" fmla="*/ 0 w 219"/>
                <a:gd name="T5" fmla="*/ 460 h 483"/>
                <a:gd name="T6" fmla="*/ 152 w 219"/>
                <a:gd name="T7" fmla="*/ 6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483">
                  <a:moveTo>
                    <a:pt x="152" y="6"/>
                  </a:moveTo>
                  <a:cubicBezTo>
                    <a:pt x="202" y="13"/>
                    <a:pt x="219" y="198"/>
                    <a:pt x="182" y="483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38" y="174"/>
                    <a:pt x="102" y="0"/>
                    <a:pt x="152" y="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72" name="Freeform 197"/>
            <p:cNvSpPr/>
            <p:nvPr/>
          </p:nvSpPr>
          <p:spPr bwMode="auto">
            <a:xfrm>
              <a:off x="4680109" y="5112370"/>
              <a:ext cx="230119" cy="59435"/>
            </a:xfrm>
            <a:custGeom>
              <a:avLst/>
              <a:gdLst>
                <a:gd name="T0" fmla="*/ 182 w 185"/>
                <a:gd name="T1" fmla="*/ 48 h 48"/>
                <a:gd name="T2" fmla="*/ 0 w 185"/>
                <a:gd name="T3" fmla="*/ 25 h 48"/>
                <a:gd name="T4" fmla="*/ 4 w 185"/>
                <a:gd name="T5" fmla="*/ 0 h 48"/>
                <a:gd name="T6" fmla="*/ 185 w 185"/>
                <a:gd name="T7" fmla="*/ 24 h 48"/>
                <a:gd name="T8" fmla="*/ 182 w 185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48">
                  <a:moveTo>
                    <a:pt x="182" y="48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16"/>
                    <a:pt x="3" y="8"/>
                    <a:pt x="4" y="0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32"/>
                    <a:pt x="183" y="40"/>
                    <a:pt x="182" y="48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73" name="Freeform 198"/>
            <p:cNvSpPr/>
            <p:nvPr/>
          </p:nvSpPr>
          <p:spPr bwMode="auto">
            <a:xfrm>
              <a:off x="4691538" y="5145135"/>
              <a:ext cx="202688" cy="40385"/>
            </a:xfrm>
            <a:custGeom>
              <a:avLst/>
              <a:gdLst>
                <a:gd name="T0" fmla="*/ 0 w 266"/>
                <a:gd name="T1" fmla="*/ 19 h 53"/>
                <a:gd name="T2" fmla="*/ 263 w 266"/>
                <a:gd name="T3" fmla="*/ 53 h 53"/>
                <a:gd name="T4" fmla="*/ 266 w 266"/>
                <a:gd name="T5" fmla="*/ 34 h 53"/>
                <a:gd name="T6" fmla="*/ 3 w 266"/>
                <a:gd name="T7" fmla="*/ 0 h 53"/>
                <a:gd name="T8" fmla="*/ 0 w 266"/>
                <a:gd name="T9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53">
                  <a:moveTo>
                    <a:pt x="0" y="19"/>
                  </a:moveTo>
                  <a:lnTo>
                    <a:pt x="263" y="53"/>
                  </a:lnTo>
                  <a:lnTo>
                    <a:pt x="266" y="34"/>
                  </a:lnTo>
                  <a:lnTo>
                    <a:pt x="3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74" name="Freeform 199"/>
            <p:cNvSpPr/>
            <p:nvPr/>
          </p:nvSpPr>
          <p:spPr bwMode="auto">
            <a:xfrm>
              <a:off x="4691538" y="5145135"/>
              <a:ext cx="202688" cy="40385"/>
            </a:xfrm>
            <a:custGeom>
              <a:avLst/>
              <a:gdLst>
                <a:gd name="T0" fmla="*/ 0 w 266"/>
                <a:gd name="T1" fmla="*/ 19 h 53"/>
                <a:gd name="T2" fmla="*/ 263 w 266"/>
                <a:gd name="T3" fmla="*/ 53 h 53"/>
                <a:gd name="T4" fmla="*/ 266 w 266"/>
                <a:gd name="T5" fmla="*/ 34 h 53"/>
                <a:gd name="T6" fmla="*/ 3 w 266"/>
                <a:gd name="T7" fmla="*/ 0 h 53"/>
                <a:gd name="T8" fmla="*/ 0 w 266"/>
                <a:gd name="T9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53">
                  <a:moveTo>
                    <a:pt x="0" y="19"/>
                  </a:moveTo>
                  <a:lnTo>
                    <a:pt x="263" y="53"/>
                  </a:lnTo>
                  <a:lnTo>
                    <a:pt x="266" y="34"/>
                  </a:lnTo>
                  <a:lnTo>
                    <a:pt x="3" y="0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75" name="Freeform 200"/>
            <p:cNvSpPr/>
            <p:nvPr/>
          </p:nvSpPr>
          <p:spPr bwMode="auto">
            <a:xfrm>
              <a:off x="3688767" y="2837084"/>
              <a:ext cx="972292" cy="2290525"/>
            </a:xfrm>
            <a:custGeom>
              <a:avLst/>
              <a:gdLst>
                <a:gd name="T0" fmla="*/ 42 w 781"/>
                <a:gd name="T1" fmla="*/ 861 h 1840"/>
                <a:gd name="T2" fmla="*/ 63 w 781"/>
                <a:gd name="T3" fmla="*/ 1781 h 1840"/>
                <a:gd name="T4" fmla="*/ 256 w 781"/>
                <a:gd name="T5" fmla="*/ 1830 h 1840"/>
                <a:gd name="T6" fmla="*/ 454 w 781"/>
                <a:gd name="T7" fmla="*/ 1833 h 1840"/>
                <a:gd name="T8" fmla="*/ 711 w 781"/>
                <a:gd name="T9" fmla="*/ 948 h 1840"/>
                <a:gd name="T10" fmla="*/ 495 w 781"/>
                <a:gd name="T11" fmla="*/ 0 h 1840"/>
                <a:gd name="T12" fmla="*/ 42 w 781"/>
                <a:gd name="T13" fmla="*/ 861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1840">
                  <a:moveTo>
                    <a:pt x="42" y="861"/>
                  </a:moveTo>
                  <a:cubicBezTo>
                    <a:pt x="0" y="1184"/>
                    <a:pt x="5" y="1580"/>
                    <a:pt x="63" y="1781"/>
                  </a:cubicBezTo>
                  <a:cubicBezTo>
                    <a:pt x="124" y="1805"/>
                    <a:pt x="188" y="1822"/>
                    <a:pt x="256" y="1830"/>
                  </a:cubicBezTo>
                  <a:cubicBezTo>
                    <a:pt x="323" y="1839"/>
                    <a:pt x="389" y="1840"/>
                    <a:pt x="454" y="1833"/>
                  </a:cubicBezTo>
                  <a:cubicBezTo>
                    <a:pt x="563" y="1653"/>
                    <a:pt x="669" y="1271"/>
                    <a:pt x="711" y="948"/>
                  </a:cubicBezTo>
                  <a:cubicBezTo>
                    <a:pt x="781" y="412"/>
                    <a:pt x="495" y="0"/>
                    <a:pt x="495" y="0"/>
                  </a:cubicBezTo>
                  <a:cubicBezTo>
                    <a:pt x="495" y="0"/>
                    <a:pt x="113" y="324"/>
                    <a:pt x="42" y="861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77" name="Freeform 202"/>
            <p:cNvSpPr/>
            <p:nvPr/>
          </p:nvSpPr>
          <p:spPr bwMode="auto">
            <a:xfrm>
              <a:off x="3751250" y="4990452"/>
              <a:ext cx="534913" cy="137157"/>
            </a:xfrm>
            <a:custGeom>
              <a:avLst/>
              <a:gdLst>
                <a:gd name="T0" fmla="*/ 212 w 430"/>
                <a:gd name="T1" fmla="*/ 54 h 110"/>
                <a:gd name="T2" fmla="*/ 0 w 430"/>
                <a:gd name="T3" fmla="*/ 0 h 110"/>
                <a:gd name="T4" fmla="*/ 13 w 430"/>
                <a:gd name="T5" fmla="*/ 51 h 110"/>
                <a:gd name="T6" fmla="*/ 206 w 430"/>
                <a:gd name="T7" fmla="*/ 100 h 110"/>
                <a:gd name="T8" fmla="*/ 404 w 430"/>
                <a:gd name="T9" fmla="*/ 103 h 110"/>
                <a:gd name="T10" fmla="*/ 430 w 430"/>
                <a:gd name="T11" fmla="*/ 56 h 110"/>
                <a:gd name="T12" fmla="*/ 212 w 430"/>
                <a:gd name="T13" fmla="*/ 5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110">
                  <a:moveTo>
                    <a:pt x="212" y="54"/>
                  </a:moveTo>
                  <a:cubicBezTo>
                    <a:pt x="138" y="44"/>
                    <a:pt x="67" y="26"/>
                    <a:pt x="0" y="0"/>
                  </a:cubicBezTo>
                  <a:cubicBezTo>
                    <a:pt x="4" y="18"/>
                    <a:pt x="8" y="36"/>
                    <a:pt x="13" y="51"/>
                  </a:cubicBezTo>
                  <a:cubicBezTo>
                    <a:pt x="74" y="75"/>
                    <a:pt x="138" y="92"/>
                    <a:pt x="206" y="100"/>
                  </a:cubicBezTo>
                  <a:cubicBezTo>
                    <a:pt x="273" y="109"/>
                    <a:pt x="339" y="110"/>
                    <a:pt x="404" y="103"/>
                  </a:cubicBezTo>
                  <a:cubicBezTo>
                    <a:pt x="413" y="88"/>
                    <a:pt x="421" y="73"/>
                    <a:pt x="430" y="56"/>
                  </a:cubicBezTo>
                  <a:cubicBezTo>
                    <a:pt x="358" y="64"/>
                    <a:pt x="285" y="64"/>
                    <a:pt x="212" y="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78" name="Freeform 203"/>
            <p:cNvSpPr/>
            <p:nvPr/>
          </p:nvSpPr>
          <p:spPr bwMode="auto">
            <a:xfrm>
              <a:off x="3651430" y="4689469"/>
              <a:ext cx="62483" cy="2286"/>
            </a:xfrm>
            <a:custGeom>
              <a:avLst/>
              <a:gdLst>
                <a:gd name="T0" fmla="*/ 40 w 50"/>
                <a:gd name="T1" fmla="*/ 0 h 2"/>
                <a:gd name="T2" fmla="*/ 0 w 50"/>
                <a:gd name="T3" fmla="*/ 2 h 2"/>
                <a:gd name="T4" fmla="*/ 0 w 50"/>
                <a:gd name="T5" fmla="*/ 2 h 2"/>
                <a:gd name="T6" fmla="*/ 40 w 50"/>
                <a:gd name="T7" fmla="*/ 0 h 2"/>
                <a:gd name="T8" fmla="*/ 50 w 50"/>
                <a:gd name="T9" fmla="*/ 1 h 2"/>
                <a:gd name="T10" fmla="*/ 50 w 50"/>
                <a:gd name="T11" fmla="*/ 0 h 2"/>
                <a:gd name="T12" fmla="*/ 40 w 5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2">
                  <a:moveTo>
                    <a:pt x="40" y="0"/>
                  </a:moveTo>
                  <a:cubicBezTo>
                    <a:pt x="28" y="0"/>
                    <a:pt x="14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4" y="1"/>
                    <a:pt x="28" y="0"/>
                    <a:pt x="40" y="0"/>
                  </a:cubicBezTo>
                  <a:cubicBezTo>
                    <a:pt x="43" y="0"/>
                    <a:pt x="47" y="0"/>
                    <a:pt x="50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3" y="0"/>
                    <a:pt x="40" y="0"/>
                  </a:cubicBezTo>
                </a:path>
              </a:pathLst>
            </a:custGeom>
            <a:solidFill>
              <a:srgbClr val="2A5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79" name="Freeform 204"/>
            <p:cNvSpPr/>
            <p:nvPr/>
          </p:nvSpPr>
          <p:spPr bwMode="auto">
            <a:xfrm>
              <a:off x="3642286" y="4348099"/>
              <a:ext cx="71627" cy="343655"/>
            </a:xfrm>
            <a:custGeom>
              <a:avLst/>
              <a:gdLst>
                <a:gd name="T0" fmla="*/ 53 w 57"/>
                <a:gd name="T1" fmla="*/ 0 h 276"/>
                <a:gd name="T2" fmla="*/ 2 w 57"/>
                <a:gd name="T3" fmla="*/ 26 h 276"/>
                <a:gd name="T4" fmla="*/ 7 w 57"/>
                <a:gd name="T5" fmla="*/ 276 h 276"/>
                <a:gd name="T6" fmla="*/ 47 w 57"/>
                <a:gd name="T7" fmla="*/ 274 h 276"/>
                <a:gd name="T8" fmla="*/ 57 w 57"/>
                <a:gd name="T9" fmla="*/ 274 h 276"/>
                <a:gd name="T10" fmla="*/ 53 w 57"/>
                <a:gd name="T1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76">
                  <a:moveTo>
                    <a:pt x="53" y="0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0" y="113"/>
                    <a:pt x="2" y="197"/>
                    <a:pt x="7" y="276"/>
                  </a:cubicBezTo>
                  <a:cubicBezTo>
                    <a:pt x="21" y="275"/>
                    <a:pt x="35" y="274"/>
                    <a:pt x="47" y="274"/>
                  </a:cubicBezTo>
                  <a:cubicBezTo>
                    <a:pt x="50" y="274"/>
                    <a:pt x="54" y="274"/>
                    <a:pt x="57" y="274"/>
                  </a:cubicBezTo>
                  <a:cubicBezTo>
                    <a:pt x="51" y="188"/>
                    <a:pt x="50" y="95"/>
                    <a:pt x="53" y="0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0" name="Freeform 205"/>
            <p:cNvSpPr/>
            <p:nvPr/>
          </p:nvSpPr>
          <p:spPr bwMode="auto">
            <a:xfrm>
              <a:off x="3704768" y="4309238"/>
              <a:ext cx="118108" cy="400042"/>
            </a:xfrm>
            <a:custGeom>
              <a:avLst/>
              <a:gdLst>
                <a:gd name="T0" fmla="*/ 64 w 95"/>
                <a:gd name="T1" fmla="*/ 0 h 321"/>
                <a:gd name="T2" fmla="*/ 3 w 95"/>
                <a:gd name="T3" fmla="*/ 31 h 321"/>
                <a:gd name="T4" fmla="*/ 7 w 95"/>
                <a:gd name="T5" fmla="*/ 305 h 321"/>
                <a:gd name="T6" fmla="*/ 7 w 95"/>
                <a:gd name="T7" fmla="*/ 306 h 321"/>
                <a:gd name="T8" fmla="*/ 95 w 95"/>
                <a:gd name="T9" fmla="*/ 321 h 321"/>
                <a:gd name="T10" fmla="*/ 64 w 95"/>
                <a:gd name="T11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321">
                  <a:moveTo>
                    <a:pt x="64" y="0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0" y="126"/>
                    <a:pt x="1" y="219"/>
                    <a:pt x="7" y="305"/>
                  </a:cubicBezTo>
                  <a:cubicBezTo>
                    <a:pt x="7" y="306"/>
                    <a:pt x="7" y="306"/>
                    <a:pt x="7" y="306"/>
                  </a:cubicBezTo>
                  <a:cubicBezTo>
                    <a:pt x="63" y="307"/>
                    <a:pt x="95" y="321"/>
                    <a:pt x="95" y="321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F4E7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1" name="Freeform 206"/>
            <p:cNvSpPr/>
            <p:nvPr/>
          </p:nvSpPr>
          <p:spPr bwMode="auto">
            <a:xfrm>
              <a:off x="3963843" y="2837084"/>
              <a:ext cx="560821" cy="501386"/>
            </a:xfrm>
            <a:custGeom>
              <a:avLst/>
              <a:gdLst>
                <a:gd name="T0" fmla="*/ 274 w 450"/>
                <a:gd name="T1" fmla="*/ 0 h 403"/>
                <a:gd name="T2" fmla="*/ 0 w 450"/>
                <a:gd name="T3" fmla="*/ 344 h 403"/>
                <a:gd name="T4" fmla="*/ 450 w 450"/>
                <a:gd name="T5" fmla="*/ 403 h 403"/>
                <a:gd name="T6" fmla="*/ 274 w 450"/>
                <a:gd name="T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403">
                  <a:moveTo>
                    <a:pt x="274" y="0"/>
                  </a:moveTo>
                  <a:cubicBezTo>
                    <a:pt x="274" y="0"/>
                    <a:pt x="129" y="123"/>
                    <a:pt x="0" y="344"/>
                  </a:cubicBezTo>
                  <a:cubicBezTo>
                    <a:pt x="450" y="403"/>
                    <a:pt x="450" y="403"/>
                    <a:pt x="450" y="403"/>
                  </a:cubicBezTo>
                  <a:cubicBezTo>
                    <a:pt x="383" y="157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2" name="Freeform 207"/>
            <p:cNvSpPr/>
            <p:nvPr/>
          </p:nvSpPr>
          <p:spPr bwMode="auto">
            <a:xfrm>
              <a:off x="3955461" y="3410859"/>
              <a:ext cx="486908" cy="486908"/>
            </a:xfrm>
            <a:custGeom>
              <a:avLst/>
              <a:gdLst>
                <a:gd name="T0" fmla="*/ 378 w 391"/>
                <a:gd name="T1" fmla="*/ 219 h 391"/>
                <a:gd name="T2" fmla="*/ 171 w 391"/>
                <a:gd name="T3" fmla="*/ 378 h 391"/>
                <a:gd name="T4" fmla="*/ 13 w 391"/>
                <a:gd name="T5" fmla="*/ 171 h 391"/>
                <a:gd name="T6" fmla="*/ 219 w 391"/>
                <a:gd name="T7" fmla="*/ 13 h 391"/>
                <a:gd name="T8" fmla="*/ 378 w 391"/>
                <a:gd name="T9" fmla="*/ 21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391">
                  <a:moveTo>
                    <a:pt x="378" y="219"/>
                  </a:moveTo>
                  <a:cubicBezTo>
                    <a:pt x="364" y="320"/>
                    <a:pt x="272" y="391"/>
                    <a:pt x="171" y="378"/>
                  </a:cubicBezTo>
                  <a:cubicBezTo>
                    <a:pt x="71" y="364"/>
                    <a:pt x="0" y="272"/>
                    <a:pt x="13" y="171"/>
                  </a:cubicBezTo>
                  <a:cubicBezTo>
                    <a:pt x="26" y="71"/>
                    <a:pt x="119" y="0"/>
                    <a:pt x="219" y="13"/>
                  </a:cubicBezTo>
                  <a:cubicBezTo>
                    <a:pt x="320" y="26"/>
                    <a:pt x="391" y="118"/>
                    <a:pt x="378" y="2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3" name="Freeform 208"/>
            <p:cNvSpPr/>
            <p:nvPr/>
          </p:nvSpPr>
          <p:spPr bwMode="auto">
            <a:xfrm>
              <a:off x="3704768" y="4314572"/>
              <a:ext cx="796274" cy="500624"/>
            </a:xfrm>
            <a:custGeom>
              <a:avLst/>
              <a:gdLst>
                <a:gd name="T0" fmla="*/ 9 w 639"/>
                <a:gd name="T1" fmla="*/ 331 h 402"/>
                <a:gd name="T2" fmla="*/ 549 w 639"/>
                <a:gd name="T3" fmla="*/ 402 h 402"/>
                <a:gd name="T4" fmla="*/ 639 w 639"/>
                <a:gd name="T5" fmla="*/ 83 h 402"/>
                <a:gd name="T6" fmla="*/ 3 w 639"/>
                <a:gd name="T7" fmla="*/ 0 h 402"/>
                <a:gd name="T8" fmla="*/ 9 w 639"/>
                <a:gd name="T9" fmla="*/ 33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402">
                  <a:moveTo>
                    <a:pt x="9" y="331"/>
                  </a:moveTo>
                  <a:cubicBezTo>
                    <a:pt x="549" y="402"/>
                    <a:pt x="549" y="402"/>
                    <a:pt x="549" y="402"/>
                  </a:cubicBezTo>
                  <a:cubicBezTo>
                    <a:pt x="582" y="305"/>
                    <a:pt x="613" y="196"/>
                    <a:pt x="639" y="8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15"/>
                    <a:pt x="1" y="229"/>
                    <a:pt x="9" y="3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4" name="Freeform 209"/>
            <p:cNvSpPr/>
            <p:nvPr/>
          </p:nvSpPr>
          <p:spPr bwMode="auto">
            <a:xfrm>
              <a:off x="3988989" y="3444386"/>
              <a:ext cx="419853" cy="419091"/>
            </a:xfrm>
            <a:custGeom>
              <a:avLst/>
              <a:gdLst>
                <a:gd name="T0" fmla="*/ 325 w 337"/>
                <a:gd name="T1" fmla="*/ 189 h 337"/>
                <a:gd name="T2" fmla="*/ 148 w 337"/>
                <a:gd name="T3" fmla="*/ 325 h 337"/>
                <a:gd name="T4" fmla="*/ 11 w 337"/>
                <a:gd name="T5" fmla="*/ 148 h 337"/>
                <a:gd name="T6" fmla="*/ 189 w 337"/>
                <a:gd name="T7" fmla="*/ 11 h 337"/>
                <a:gd name="T8" fmla="*/ 325 w 337"/>
                <a:gd name="T9" fmla="*/ 189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325" y="189"/>
                  </a:moveTo>
                  <a:cubicBezTo>
                    <a:pt x="314" y="276"/>
                    <a:pt x="235" y="337"/>
                    <a:pt x="148" y="325"/>
                  </a:cubicBezTo>
                  <a:cubicBezTo>
                    <a:pt x="61" y="314"/>
                    <a:pt x="0" y="234"/>
                    <a:pt x="11" y="148"/>
                  </a:cubicBezTo>
                  <a:cubicBezTo>
                    <a:pt x="23" y="61"/>
                    <a:pt x="102" y="0"/>
                    <a:pt x="189" y="11"/>
                  </a:cubicBezTo>
                  <a:cubicBezTo>
                    <a:pt x="276" y="23"/>
                    <a:pt x="337" y="102"/>
                    <a:pt x="325" y="1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5" name="Freeform 210"/>
            <p:cNvSpPr/>
            <p:nvPr/>
          </p:nvSpPr>
          <p:spPr bwMode="auto">
            <a:xfrm>
              <a:off x="3998894" y="3454292"/>
              <a:ext cx="400042" cy="399280"/>
            </a:xfrm>
            <a:custGeom>
              <a:avLst/>
              <a:gdLst>
                <a:gd name="T0" fmla="*/ 310 w 321"/>
                <a:gd name="T1" fmla="*/ 180 h 321"/>
                <a:gd name="T2" fmla="*/ 141 w 321"/>
                <a:gd name="T3" fmla="*/ 310 h 321"/>
                <a:gd name="T4" fmla="*/ 11 w 321"/>
                <a:gd name="T5" fmla="*/ 141 h 321"/>
                <a:gd name="T6" fmla="*/ 180 w 321"/>
                <a:gd name="T7" fmla="*/ 11 h 321"/>
                <a:gd name="T8" fmla="*/ 310 w 321"/>
                <a:gd name="T9" fmla="*/ 18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21">
                  <a:moveTo>
                    <a:pt x="310" y="180"/>
                  </a:moveTo>
                  <a:cubicBezTo>
                    <a:pt x="299" y="263"/>
                    <a:pt x="223" y="321"/>
                    <a:pt x="141" y="310"/>
                  </a:cubicBezTo>
                  <a:cubicBezTo>
                    <a:pt x="58" y="299"/>
                    <a:pt x="0" y="223"/>
                    <a:pt x="11" y="141"/>
                  </a:cubicBezTo>
                  <a:cubicBezTo>
                    <a:pt x="21" y="58"/>
                    <a:pt x="97" y="0"/>
                    <a:pt x="180" y="11"/>
                  </a:cubicBezTo>
                  <a:cubicBezTo>
                    <a:pt x="263" y="21"/>
                    <a:pt x="321" y="97"/>
                    <a:pt x="310" y="1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6" name="Freeform 211"/>
            <p:cNvSpPr/>
            <p:nvPr/>
          </p:nvSpPr>
          <p:spPr bwMode="auto">
            <a:xfrm>
              <a:off x="4068235" y="3535062"/>
              <a:ext cx="67817" cy="60197"/>
            </a:xfrm>
            <a:custGeom>
              <a:avLst/>
              <a:gdLst>
                <a:gd name="T0" fmla="*/ 47 w 54"/>
                <a:gd name="T1" fmla="*/ 9 h 48"/>
                <a:gd name="T2" fmla="*/ 39 w 54"/>
                <a:gd name="T3" fmla="*/ 40 h 48"/>
                <a:gd name="T4" fmla="*/ 7 w 54"/>
                <a:gd name="T5" fmla="*/ 39 h 48"/>
                <a:gd name="T6" fmla="*/ 15 w 54"/>
                <a:gd name="T7" fmla="*/ 8 h 48"/>
                <a:gd name="T8" fmla="*/ 47 w 54"/>
                <a:gd name="T9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8">
                  <a:moveTo>
                    <a:pt x="47" y="9"/>
                  </a:moveTo>
                  <a:cubicBezTo>
                    <a:pt x="54" y="17"/>
                    <a:pt x="50" y="31"/>
                    <a:pt x="39" y="40"/>
                  </a:cubicBezTo>
                  <a:cubicBezTo>
                    <a:pt x="27" y="48"/>
                    <a:pt x="13" y="48"/>
                    <a:pt x="7" y="39"/>
                  </a:cubicBezTo>
                  <a:cubicBezTo>
                    <a:pt x="0" y="31"/>
                    <a:pt x="4" y="17"/>
                    <a:pt x="15" y="8"/>
                  </a:cubicBezTo>
                  <a:cubicBezTo>
                    <a:pt x="26" y="0"/>
                    <a:pt x="41" y="0"/>
                    <a:pt x="47" y="9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7" name="Freeform 212"/>
            <p:cNvSpPr/>
            <p:nvPr/>
          </p:nvSpPr>
          <p:spPr bwMode="auto">
            <a:xfrm>
              <a:off x="3124898" y="4366387"/>
              <a:ext cx="271266" cy="602730"/>
            </a:xfrm>
            <a:custGeom>
              <a:avLst/>
              <a:gdLst>
                <a:gd name="T0" fmla="*/ 151 w 218"/>
                <a:gd name="T1" fmla="*/ 6 h 484"/>
                <a:gd name="T2" fmla="*/ 0 w 218"/>
                <a:gd name="T3" fmla="*/ 460 h 484"/>
                <a:gd name="T4" fmla="*/ 181 w 218"/>
                <a:gd name="T5" fmla="*/ 484 h 484"/>
                <a:gd name="T6" fmla="*/ 151 w 218"/>
                <a:gd name="T7" fmla="*/ 6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484">
                  <a:moveTo>
                    <a:pt x="151" y="6"/>
                  </a:moveTo>
                  <a:cubicBezTo>
                    <a:pt x="101" y="0"/>
                    <a:pt x="37" y="174"/>
                    <a:pt x="0" y="460"/>
                  </a:cubicBezTo>
                  <a:cubicBezTo>
                    <a:pt x="181" y="484"/>
                    <a:pt x="181" y="484"/>
                    <a:pt x="181" y="484"/>
                  </a:cubicBezTo>
                  <a:cubicBezTo>
                    <a:pt x="218" y="198"/>
                    <a:pt x="201" y="13"/>
                    <a:pt x="151" y="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8" name="Freeform 213"/>
            <p:cNvSpPr/>
            <p:nvPr/>
          </p:nvSpPr>
          <p:spPr bwMode="auto">
            <a:xfrm>
              <a:off x="4130718" y="3512965"/>
              <a:ext cx="29717" cy="29717"/>
            </a:xfrm>
            <a:custGeom>
              <a:avLst/>
              <a:gdLst>
                <a:gd name="T0" fmla="*/ 23 w 24"/>
                <a:gd name="T1" fmla="*/ 14 h 24"/>
                <a:gd name="T2" fmla="*/ 10 w 24"/>
                <a:gd name="T3" fmla="*/ 24 h 24"/>
                <a:gd name="T4" fmla="*/ 0 w 24"/>
                <a:gd name="T5" fmla="*/ 11 h 24"/>
                <a:gd name="T6" fmla="*/ 13 w 24"/>
                <a:gd name="T7" fmla="*/ 1 h 24"/>
                <a:gd name="T8" fmla="*/ 23 w 24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23" y="14"/>
                  </a:moveTo>
                  <a:cubicBezTo>
                    <a:pt x="22" y="20"/>
                    <a:pt x="17" y="24"/>
                    <a:pt x="10" y="24"/>
                  </a:cubicBezTo>
                  <a:cubicBezTo>
                    <a:pt x="4" y="23"/>
                    <a:pt x="0" y="17"/>
                    <a:pt x="0" y="11"/>
                  </a:cubicBezTo>
                  <a:cubicBezTo>
                    <a:pt x="1" y="4"/>
                    <a:pt x="7" y="0"/>
                    <a:pt x="13" y="1"/>
                  </a:cubicBezTo>
                  <a:cubicBezTo>
                    <a:pt x="20" y="2"/>
                    <a:pt x="24" y="7"/>
                    <a:pt x="23" y="1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89" name="Freeform 214"/>
            <p:cNvSpPr/>
            <p:nvPr/>
          </p:nvSpPr>
          <p:spPr bwMode="auto">
            <a:xfrm>
              <a:off x="3124898" y="4909682"/>
              <a:ext cx="228595" cy="59435"/>
            </a:xfrm>
            <a:custGeom>
              <a:avLst/>
              <a:gdLst>
                <a:gd name="T0" fmla="*/ 0 w 184"/>
                <a:gd name="T1" fmla="*/ 24 h 48"/>
                <a:gd name="T2" fmla="*/ 181 w 184"/>
                <a:gd name="T3" fmla="*/ 48 h 48"/>
                <a:gd name="T4" fmla="*/ 184 w 184"/>
                <a:gd name="T5" fmla="*/ 23 h 48"/>
                <a:gd name="T6" fmla="*/ 3 w 184"/>
                <a:gd name="T7" fmla="*/ 0 h 48"/>
                <a:gd name="T8" fmla="*/ 0 w 184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8">
                  <a:moveTo>
                    <a:pt x="0" y="24"/>
                  </a:moveTo>
                  <a:cubicBezTo>
                    <a:pt x="181" y="48"/>
                    <a:pt x="181" y="48"/>
                    <a:pt x="181" y="48"/>
                  </a:cubicBezTo>
                  <a:cubicBezTo>
                    <a:pt x="182" y="40"/>
                    <a:pt x="183" y="31"/>
                    <a:pt x="184" y="2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8"/>
                    <a:pt x="1" y="16"/>
                    <a:pt x="0" y="2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0" name="Freeform 215"/>
            <p:cNvSpPr/>
            <p:nvPr/>
          </p:nvSpPr>
          <p:spPr bwMode="auto">
            <a:xfrm>
              <a:off x="3134804" y="4940923"/>
              <a:ext cx="202688" cy="41147"/>
            </a:xfrm>
            <a:custGeom>
              <a:avLst/>
              <a:gdLst>
                <a:gd name="T0" fmla="*/ 263 w 266"/>
                <a:gd name="T1" fmla="*/ 54 h 54"/>
                <a:gd name="T2" fmla="*/ 0 w 266"/>
                <a:gd name="T3" fmla="*/ 19 h 54"/>
                <a:gd name="T4" fmla="*/ 3 w 266"/>
                <a:gd name="T5" fmla="*/ 0 h 54"/>
                <a:gd name="T6" fmla="*/ 266 w 266"/>
                <a:gd name="T7" fmla="*/ 34 h 54"/>
                <a:gd name="T8" fmla="*/ 263 w 266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54">
                  <a:moveTo>
                    <a:pt x="263" y="54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266" y="34"/>
                  </a:lnTo>
                  <a:lnTo>
                    <a:pt x="263" y="5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1" name="Freeform 216"/>
            <p:cNvSpPr/>
            <p:nvPr/>
          </p:nvSpPr>
          <p:spPr bwMode="auto">
            <a:xfrm>
              <a:off x="3134804" y="4940923"/>
              <a:ext cx="202688" cy="41147"/>
            </a:xfrm>
            <a:custGeom>
              <a:avLst/>
              <a:gdLst>
                <a:gd name="T0" fmla="*/ 263 w 266"/>
                <a:gd name="T1" fmla="*/ 54 h 54"/>
                <a:gd name="T2" fmla="*/ 0 w 266"/>
                <a:gd name="T3" fmla="*/ 19 h 54"/>
                <a:gd name="T4" fmla="*/ 3 w 266"/>
                <a:gd name="T5" fmla="*/ 0 h 54"/>
                <a:gd name="T6" fmla="*/ 266 w 266"/>
                <a:gd name="T7" fmla="*/ 34 h 54"/>
                <a:gd name="T8" fmla="*/ 263 w 266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54">
                  <a:moveTo>
                    <a:pt x="263" y="54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266" y="34"/>
                  </a:lnTo>
                  <a:lnTo>
                    <a:pt x="263" y="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2" name="Freeform 217"/>
            <p:cNvSpPr/>
            <p:nvPr/>
          </p:nvSpPr>
          <p:spPr bwMode="auto">
            <a:xfrm>
              <a:off x="3240720" y="4374007"/>
              <a:ext cx="134109" cy="595110"/>
            </a:xfrm>
            <a:custGeom>
              <a:avLst/>
              <a:gdLst>
                <a:gd name="T0" fmla="*/ 58 w 108"/>
                <a:gd name="T1" fmla="*/ 0 h 478"/>
                <a:gd name="T2" fmla="*/ 0 w 108"/>
                <a:gd name="T3" fmla="*/ 441 h 478"/>
                <a:gd name="T4" fmla="*/ 91 w 108"/>
                <a:gd name="T5" fmla="*/ 453 h 478"/>
                <a:gd name="T6" fmla="*/ 88 w 108"/>
                <a:gd name="T7" fmla="*/ 478 h 478"/>
                <a:gd name="T8" fmla="*/ 108 w 108"/>
                <a:gd name="T9" fmla="*/ 205 h 478"/>
                <a:gd name="T10" fmla="*/ 105 w 108"/>
                <a:gd name="T11" fmla="*/ 118 h 478"/>
                <a:gd name="T12" fmla="*/ 102 w 108"/>
                <a:gd name="T13" fmla="*/ 99 h 478"/>
                <a:gd name="T14" fmla="*/ 58 w 108"/>
                <a:gd name="T15" fmla="*/ 0 h 478"/>
                <a:gd name="T16" fmla="*/ 58 w 108"/>
                <a:gd name="T17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478">
                  <a:moveTo>
                    <a:pt x="58" y="0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91" y="453"/>
                    <a:pt x="91" y="453"/>
                    <a:pt x="91" y="453"/>
                  </a:cubicBezTo>
                  <a:cubicBezTo>
                    <a:pt x="90" y="461"/>
                    <a:pt x="89" y="470"/>
                    <a:pt x="88" y="478"/>
                  </a:cubicBezTo>
                  <a:cubicBezTo>
                    <a:pt x="102" y="372"/>
                    <a:pt x="108" y="280"/>
                    <a:pt x="108" y="205"/>
                  </a:cubicBezTo>
                  <a:cubicBezTo>
                    <a:pt x="108" y="173"/>
                    <a:pt x="107" y="143"/>
                    <a:pt x="105" y="118"/>
                  </a:cubicBezTo>
                  <a:cubicBezTo>
                    <a:pt x="104" y="111"/>
                    <a:pt x="103" y="105"/>
                    <a:pt x="102" y="99"/>
                  </a:cubicBezTo>
                  <a:cubicBezTo>
                    <a:pt x="95" y="38"/>
                    <a:pt x="79" y="3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3" name="Freeform 218"/>
            <p:cNvSpPr/>
            <p:nvPr/>
          </p:nvSpPr>
          <p:spPr bwMode="auto">
            <a:xfrm>
              <a:off x="3236910" y="4923398"/>
              <a:ext cx="116584" cy="45719"/>
            </a:xfrm>
            <a:custGeom>
              <a:avLst/>
              <a:gdLst>
                <a:gd name="T0" fmla="*/ 3 w 94"/>
                <a:gd name="T1" fmla="*/ 0 h 37"/>
                <a:gd name="T2" fmla="*/ 0 w 94"/>
                <a:gd name="T3" fmla="*/ 25 h 37"/>
                <a:gd name="T4" fmla="*/ 42 w 94"/>
                <a:gd name="T5" fmla="*/ 30 h 37"/>
                <a:gd name="T6" fmla="*/ 81 w 94"/>
                <a:gd name="T7" fmla="*/ 35 h 37"/>
                <a:gd name="T8" fmla="*/ 81 w 94"/>
                <a:gd name="T9" fmla="*/ 35 h 37"/>
                <a:gd name="T10" fmla="*/ 91 w 94"/>
                <a:gd name="T11" fmla="*/ 37 h 37"/>
                <a:gd name="T12" fmla="*/ 91 w 94"/>
                <a:gd name="T13" fmla="*/ 37 h 37"/>
                <a:gd name="T14" fmla="*/ 94 w 94"/>
                <a:gd name="T15" fmla="*/ 12 h 37"/>
                <a:gd name="T16" fmla="*/ 3 w 94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37">
                  <a:moveTo>
                    <a:pt x="3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2" y="29"/>
                    <a:pt x="93" y="20"/>
                    <a:pt x="94" y="1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4" name="Freeform 219"/>
            <p:cNvSpPr/>
            <p:nvPr/>
          </p:nvSpPr>
          <p:spPr bwMode="auto">
            <a:xfrm>
              <a:off x="3288725" y="4960735"/>
              <a:ext cx="48767" cy="6096"/>
            </a:xfrm>
            <a:custGeom>
              <a:avLst/>
              <a:gdLst>
                <a:gd name="T0" fmla="*/ 0 w 64"/>
                <a:gd name="T1" fmla="*/ 0 h 8"/>
                <a:gd name="T2" fmla="*/ 64 w 64"/>
                <a:gd name="T3" fmla="*/ 8 h 8"/>
                <a:gd name="T4" fmla="*/ 64 w 64"/>
                <a:gd name="T5" fmla="*/ 8 h 8"/>
                <a:gd name="T6" fmla="*/ 0 w 6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8">
                  <a:moveTo>
                    <a:pt x="0" y="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5" name="Freeform 220"/>
            <p:cNvSpPr/>
            <p:nvPr/>
          </p:nvSpPr>
          <p:spPr bwMode="auto">
            <a:xfrm>
              <a:off x="3288725" y="4960735"/>
              <a:ext cx="48767" cy="6096"/>
            </a:xfrm>
            <a:custGeom>
              <a:avLst/>
              <a:gdLst>
                <a:gd name="T0" fmla="*/ 0 w 64"/>
                <a:gd name="T1" fmla="*/ 0 h 8"/>
                <a:gd name="T2" fmla="*/ 64 w 64"/>
                <a:gd name="T3" fmla="*/ 8 h 8"/>
                <a:gd name="T4" fmla="*/ 64 w 64"/>
                <a:gd name="T5" fmla="*/ 8 h 8"/>
                <a:gd name="T6" fmla="*/ 0 w 64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8">
                  <a:moveTo>
                    <a:pt x="0" y="0"/>
                  </a:moveTo>
                  <a:lnTo>
                    <a:pt x="64" y="8"/>
                  </a:lnTo>
                  <a:lnTo>
                    <a:pt x="64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6" name="Freeform 221"/>
            <p:cNvSpPr/>
            <p:nvPr/>
          </p:nvSpPr>
          <p:spPr bwMode="auto">
            <a:xfrm>
              <a:off x="4869081" y="4578219"/>
              <a:ext cx="62483" cy="255265"/>
            </a:xfrm>
            <a:custGeom>
              <a:avLst/>
              <a:gdLst>
                <a:gd name="T0" fmla="*/ 0 w 50"/>
                <a:gd name="T1" fmla="*/ 0 h 205"/>
                <a:gd name="T2" fmla="*/ 0 w 50"/>
                <a:gd name="T3" fmla="*/ 0 h 205"/>
                <a:gd name="T4" fmla="*/ 0 w 50"/>
                <a:gd name="T5" fmla="*/ 0 h 205"/>
                <a:gd name="T6" fmla="*/ 50 w 50"/>
                <a:gd name="T7" fmla="*/ 205 h 205"/>
                <a:gd name="T8" fmla="*/ 0 w 50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0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4"/>
                    <a:pt x="50" y="79"/>
                    <a:pt x="50" y="205"/>
                  </a:cubicBezTo>
                  <a:cubicBezTo>
                    <a:pt x="50" y="79"/>
                    <a:pt x="32" y="4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7" name="Freeform 222"/>
            <p:cNvSpPr/>
            <p:nvPr/>
          </p:nvSpPr>
          <p:spPr bwMode="auto">
            <a:xfrm>
              <a:off x="4796692" y="4578219"/>
              <a:ext cx="134871" cy="591300"/>
            </a:xfrm>
            <a:custGeom>
              <a:avLst/>
              <a:gdLst>
                <a:gd name="T0" fmla="*/ 58 w 108"/>
                <a:gd name="T1" fmla="*/ 0 h 475"/>
                <a:gd name="T2" fmla="*/ 0 w 108"/>
                <a:gd name="T3" fmla="*/ 441 h 475"/>
                <a:gd name="T4" fmla="*/ 91 w 108"/>
                <a:gd name="T5" fmla="*/ 453 h 475"/>
                <a:gd name="T6" fmla="*/ 88 w 108"/>
                <a:gd name="T7" fmla="*/ 475 h 475"/>
                <a:gd name="T8" fmla="*/ 108 w 108"/>
                <a:gd name="T9" fmla="*/ 205 h 475"/>
                <a:gd name="T10" fmla="*/ 58 w 108"/>
                <a:gd name="T11" fmla="*/ 0 h 475"/>
                <a:gd name="T12" fmla="*/ 58 w 108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475">
                  <a:moveTo>
                    <a:pt x="58" y="0"/>
                  </a:moveTo>
                  <a:cubicBezTo>
                    <a:pt x="0" y="441"/>
                    <a:pt x="0" y="441"/>
                    <a:pt x="0" y="441"/>
                  </a:cubicBezTo>
                  <a:cubicBezTo>
                    <a:pt x="91" y="453"/>
                    <a:pt x="91" y="453"/>
                    <a:pt x="91" y="453"/>
                  </a:cubicBezTo>
                  <a:cubicBezTo>
                    <a:pt x="90" y="460"/>
                    <a:pt x="89" y="468"/>
                    <a:pt x="88" y="475"/>
                  </a:cubicBezTo>
                  <a:cubicBezTo>
                    <a:pt x="102" y="370"/>
                    <a:pt x="108" y="279"/>
                    <a:pt x="108" y="205"/>
                  </a:cubicBezTo>
                  <a:cubicBezTo>
                    <a:pt x="108" y="79"/>
                    <a:pt x="90" y="4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8" name="Freeform 223"/>
            <p:cNvSpPr/>
            <p:nvPr/>
          </p:nvSpPr>
          <p:spPr bwMode="auto">
            <a:xfrm>
              <a:off x="4793644" y="5127610"/>
              <a:ext cx="116584" cy="44195"/>
            </a:xfrm>
            <a:custGeom>
              <a:avLst/>
              <a:gdLst>
                <a:gd name="T0" fmla="*/ 3 w 94"/>
                <a:gd name="T1" fmla="*/ 0 h 36"/>
                <a:gd name="T2" fmla="*/ 0 w 94"/>
                <a:gd name="T3" fmla="*/ 25 h 36"/>
                <a:gd name="T4" fmla="*/ 91 w 94"/>
                <a:gd name="T5" fmla="*/ 36 h 36"/>
                <a:gd name="T6" fmla="*/ 91 w 94"/>
                <a:gd name="T7" fmla="*/ 34 h 36"/>
                <a:gd name="T8" fmla="*/ 94 w 94"/>
                <a:gd name="T9" fmla="*/ 12 h 36"/>
                <a:gd name="T10" fmla="*/ 3 w 94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36">
                  <a:moveTo>
                    <a:pt x="3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1" y="35"/>
                    <a:pt x="91" y="34"/>
                  </a:cubicBezTo>
                  <a:cubicBezTo>
                    <a:pt x="92" y="27"/>
                    <a:pt x="93" y="19"/>
                    <a:pt x="94" y="1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699" name="Freeform 224"/>
            <p:cNvSpPr/>
            <p:nvPr/>
          </p:nvSpPr>
          <p:spPr bwMode="auto">
            <a:xfrm>
              <a:off x="3133280" y="4982833"/>
              <a:ext cx="166875" cy="423663"/>
            </a:xfrm>
            <a:custGeom>
              <a:avLst/>
              <a:gdLst>
                <a:gd name="T0" fmla="*/ 36 w 134"/>
                <a:gd name="T1" fmla="*/ 338 h 340"/>
                <a:gd name="T2" fmla="*/ 134 w 134"/>
                <a:gd name="T3" fmla="*/ 15 h 340"/>
                <a:gd name="T4" fmla="*/ 24 w 134"/>
                <a:gd name="T5" fmla="*/ 0 h 340"/>
                <a:gd name="T6" fmla="*/ 36 w 134"/>
                <a:gd name="T7" fmla="*/ 33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340">
                  <a:moveTo>
                    <a:pt x="36" y="338"/>
                  </a:moveTo>
                  <a:cubicBezTo>
                    <a:pt x="52" y="340"/>
                    <a:pt x="110" y="197"/>
                    <a:pt x="134" y="1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183"/>
                    <a:pt x="20" y="336"/>
                    <a:pt x="36" y="3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700" name="Freeform 225"/>
            <p:cNvSpPr/>
            <p:nvPr/>
          </p:nvSpPr>
          <p:spPr bwMode="auto">
            <a:xfrm>
              <a:off x="3170617" y="4986642"/>
              <a:ext cx="103630" cy="262885"/>
            </a:xfrm>
            <a:custGeom>
              <a:avLst/>
              <a:gdLst>
                <a:gd name="T0" fmla="*/ 22 w 83"/>
                <a:gd name="T1" fmla="*/ 210 h 211"/>
                <a:gd name="T2" fmla="*/ 83 w 83"/>
                <a:gd name="T3" fmla="*/ 9 h 211"/>
                <a:gd name="T4" fmla="*/ 15 w 83"/>
                <a:gd name="T5" fmla="*/ 0 h 211"/>
                <a:gd name="T6" fmla="*/ 22 w 83"/>
                <a:gd name="T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211">
                  <a:moveTo>
                    <a:pt x="22" y="210"/>
                  </a:moveTo>
                  <a:cubicBezTo>
                    <a:pt x="32" y="211"/>
                    <a:pt x="68" y="123"/>
                    <a:pt x="83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14"/>
                    <a:pt x="12" y="209"/>
                    <a:pt x="22" y="21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701" name="Freeform 226"/>
            <p:cNvSpPr/>
            <p:nvPr/>
          </p:nvSpPr>
          <p:spPr bwMode="auto">
            <a:xfrm>
              <a:off x="4690014" y="5187044"/>
              <a:ext cx="166875" cy="423663"/>
            </a:xfrm>
            <a:custGeom>
              <a:avLst/>
              <a:gdLst>
                <a:gd name="T0" fmla="*/ 36 w 134"/>
                <a:gd name="T1" fmla="*/ 338 h 340"/>
                <a:gd name="T2" fmla="*/ 134 w 134"/>
                <a:gd name="T3" fmla="*/ 14 h 340"/>
                <a:gd name="T4" fmla="*/ 24 w 134"/>
                <a:gd name="T5" fmla="*/ 0 h 340"/>
                <a:gd name="T6" fmla="*/ 36 w 134"/>
                <a:gd name="T7" fmla="*/ 33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340">
                  <a:moveTo>
                    <a:pt x="36" y="338"/>
                  </a:moveTo>
                  <a:cubicBezTo>
                    <a:pt x="52" y="340"/>
                    <a:pt x="110" y="197"/>
                    <a:pt x="134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183"/>
                    <a:pt x="20" y="336"/>
                    <a:pt x="36" y="3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702" name="Freeform 227"/>
            <p:cNvSpPr/>
            <p:nvPr/>
          </p:nvSpPr>
          <p:spPr bwMode="auto">
            <a:xfrm>
              <a:off x="4727352" y="5190854"/>
              <a:ext cx="103630" cy="262885"/>
            </a:xfrm>
            <a:custGeom>
              <a:avLst/>
              <a:gdLst>
                <a:gd name="T0" fmla="*/ 22 w 83"/>
                <a:gd name="T1" fmla="*/ 210 h 211"/>
                <a:gd name="T2" fmla="*/ 83 w 83"/>
                <a:gd name="T3" fmla="*/ 9 h 211"/>
                <a:gd name="T4" fmla="*/ 15 w 83"/>
                <a:gd name="T5" fmla="*/ 0 h 211"/>
                <a:gd name="T6" fmla="*/ 22 w 83"/>
                <a:gd name="T7" fmla="*/ 21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211">
                  <a:moveTo>
                    <a:pt x="22" y="210"/>
                  </a:moveTo>
                  <a:cubicBezTo>
                    <a:pt x="32" y="211"/>
                    <a:pt x="68" y="122"/>
                    <a:pt x="83" y="9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13"/>
                    <a:pt x="12" y="208"/>
                    <a:pt x="22" y="21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703" name="Freeform 228"/>
            <p:cNvSpPr/>
            <p:nvPr/>
          </p:nvSpPr>
          <p:spPr bwMode="auto">
            <a:xfrm>
              <a:off x="3737534" y="5145897"/>
              <a:ext cx="445761" cy="1133071"/>
            </a:xfrm>
            <a:custGeom>
              <a:avLst/>
              <a:gdLst>
                <a:gd name="T0" fmla="*/ 95 w 358"/>
                <a:gd name="T1" fmla="*/ 904 h 910"/>
                <a:gd name="T2" fmla="*/ 358 w 358"/>
                <a:gd name="T3" fmla="*/ 39 h 910"/>
                <a:gd name="T4" fmla="*/ 64 w 358"/>
                <a:gd name="T5" fmla="*/ 0 h 910"/>
                <a:gd name="T6" fmla="*/ 95 w 358"/>
                <a:gd name="T7" fmla="*/ 904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910">
                  <a:moveTo>
                    <a:pt x="95" y="904"/>
                  </a:moveTo>
                  <a:cubicBezTo>
                    <a:pt x="139" y="910"/>
                    <a:pt x="294" y="527"/>
                    <a:pt x="358" y="3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0" y="489"/>
                    <a:pt x="51" y="898"/>
                    <a:pt x="95" y="90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704" name="Freeform 229"/>
            <p:cNvSpPr/>
            <p:nvPr/>
          </p:nvSpPr>
          <p:spPr bwMode="auto">
            <a:xfrm>
              <a:off x="3836592" y="5155803"/>
              <a:ext cx="276600" cy="702550"/>
            </a:xfrm>
            <a:custGeom>
              <a:avLst/>
              <a:gdLst>
                <a:gd name="T0" fmla="*/ 59 w 222"/>
                <a:gd name="T1" fmla="*/ 561 h 564"/>
                <a:gd name="T2" fmla="*/ 222 w 222"/>
                <a:gd name="T3" fmla="*/ 23 h 564"/>
                <a:gd name="T4" fmla="*/ 40 w 222"/>
                <a:gd name="T5" fmla="*/ 0 h 564"/>
                <a:gd name="T6" fmla="*/ 59 w 222"/>
                <a:gd name="T7" fmla="*/ 561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564">
                  <a:moveTo>
                    <a:pt x="59" y="561"/>
                  </a:moveTo>
                  <a:cubicBezTo>
                    <a:pt x="86" y="564"/>
                    <a:pt x="182" y="327"/>
                    <a:pt x="222" y="2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303"/>
                    <a:pt x="32" y="557"/>
                    <a:pt x="59" y="56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1139825"/>
            <a:ext cx="7661275" cy="2780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" y="4158615"/>
            <a:ext cx="7296150" cy="207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48" y="601662"/>
            <a:ext cx="3723732" cy="32146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2585" y="656590"/>
            <a:ext cx="6598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3.</a:t>
            </a:r>
            <a:r>
              <a:rPr lang="zh-CN" altLang="en-US" sz="2800">
                <a:solidFill>
                  <a:schemeClr val="bg1"/>
                </a:solidFill>
              </a:rPr>
              <a:t>删除单词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" y="1280160"/>
            <a:ext cx="7495540" cy="1528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" y="3153410"/>
            <a:ext cx="7494905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5640" y="532765"/>
            <a:ext cx="47517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4.</a:t>
            </a:r>
            <a:r>
              <a:rPr lang="zh-CN" altLang="en-US" sz="2800">
                <a:solidFill>
                  <a:schemeClr val="bg1"/>
                </a:solidFill>
              </a:rPr>
              <a:t>查询单词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511" y="637726"/>
            <a:ext cx="3703136" cy="3703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1302385"/>
            <a:ext cx="6156000" cy="21206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3919855"/>
            <a:ext cx="6111240" cy="2004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8921745" y="2267538"/>
            <a:ext cx="2835819" cy="2201076"/>
            <a:chOff x="2454270" y="2088954"/>
            <a:chExt cx="2835819" cy="2201076"/>
          </a:xfrm>
        </p:grpSpPr>
        <p:sp>
          <p:nvSpPr>
            <p:cNvPr id="60" name="Freeform 57"/>
            <p:cNvSpPr/>
            <p:nvPr/>
          </p:nvSpPr>
          <p:spPr bwMode="auto">
            <a:xfrm>
              <a:off x="2454270" y="2088954"/>
              <a:ext cx="83557" cy="25654"/>
            </a:xfrm>
            <a:custGeom>
              <a:avLst/>
              <a:gdLst>
                <a:gd name="T0" fmla="*/ 59 w 70"/>
                <a:gd name="T1" fmla="*/ 21 h 21"/>
                <a:gd name="T2" fmla="*/ 10 w 70"/>
                <a:gd name="T3" fmla="*/ 21 h 21"/>
                <a:gd name="T4" fmla="*/ 0 w 70"/>
                <a:gd name="T5" fmla="*/ 11 h 21"/>
                <a:gd name="T6" fmla="*/ 10 w 70"/>
                <a:gd name="T7" fmla="*/ 0 h 21"/>
                <a:gd name="T8" fmla="*/ 59 w 70"/>
                <a:gd name="T9" fmla="*/ 0 h 21"/>
                <a:gd name="T10" fmla="*/ 70 w 70"/>
                <a:gd name="T11" fmla="*/ 11 h 21"/>
                <a:gd name="T12" fmla="*/ 59 w 7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21">
                  <a:moveTo>
                    <a:pt x="59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5" y="0"/>
                    <a:pt x="70" y="5"/>
                    <a:pt x="70" y="11"/>
                  </a:cubicBezTo>
                  <a:cubicBezTo>
                    <a:pt x="70" y="17"/>
                    <a:pt x="65" y="21"/>
                    <a:pt x="59" y="2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2629447" y="2088954"/>
              <a:ext cx="2660642" cy="2186417"/>
            </a:xfrm>
            <a:custGeom>
              <a:avLst/>
              <a:gdLst>
                <a:gd name="T0" fmla="*/ 1448 w 2221"/>
                <a:gd name="T1" fmla="*/ 1805 h 1826"/>
                <a:gd name="T2" fmla="*/ 1547 w 2221"/>
                <a:gd name="T3" fmla="*/ 1805 h 1826"/>
                <a:gd name="T4" fmla="*/ 1637 w 2221"/>
                <a:gd name="T5" fmla="*/ 1774 h 1826"/>
                <a:gd name="T6" fmla="*/ 1720 w 2221"/>
                <a:gd name="T7" fmla="*/ 1713 h 1826"/>
                <a:gd name="T8" fmla="*/ 1641 w 2221"/>
                <a:gd name="T9" fmla="*/ 1773 h 1826"/>
                <a:gd name="T10" fmla="*/ 1800 w 2221"/>
                <a:gd name="T11" fmla="*/ 1679 h 1826"/>
                <a:gd name="T12" fmla="*/ 1895 w 2221"/>
                <a:gd name="T13" fmla="*/ 1607 h 1826"/>
                <a:gd name="T14" fmla="*/ 1809 w 2221"/>
                <a:gd name="T15" fmla="*/ 1683 h 1826"/>
                <a:gd name="T16" fmla="*/ 1950 w 2221"/>
                <a:gd name="T17" fmla="*/ 1540 h 1826"/>
                <a:gd name="T18" fmla="*/ 2030 w 2221"/>
                <a:gd name="T19" fmla="*/ 1480 h 1826"/>
                <a:gd name="T20" fmla="*/ 2077 w 2221"/>
                <a:gd name="T21" fmla="*/ 1404 h 1826"/>
                <a:gd name="T22" fmla="*/ 2113 w 2221"/>
                <a:gd name="T23" fmla="*/ 1303 h 1826"/>
                <a:gd name="T24" fmla="*/ 2086 w 2221"/>
                <a:gd name="T25" fmla="*/ 1399 h 1826"/>
                <a:gd name="T26" fmla="*/ 2157 w 2221"/>
                <a:gd name="T27" fmla="*/ 1228 h 1826"/>
                <a:gd name="T28" fmla="*/ 2189 w 2221"/>
                <a:gd name="T29" fmla="*/ 1114 h 1826"/>
                <a:gd name="T30" fmla="*/ 2160 w 2221"/>
                <a:gd name="T31" fmla="*/ 1228 h 1826"/>
                <a:gd name="T32" fmla="*/ 2193 w 2221"/>
                <a:gd name="T33" fmla="*/ 1027 h 1826"/>
                <a:gd name="T34" fmla="*/ 2210 w 2221"/>
                <a:gd name="T35" fmla="*/ 920 h 1826"/>
                <a:gd name="T36" fmla="*/ 2204 w 2221"/>
                <a:gd name="T37" fmla="*/ 1039 h 1826"/>
                <a:gd name="T38" fmla="*/ 2182 w 2221"/>
                <a:gd name="T39" fmla="*/ 739 h 1826"/>
                <a:gd name="T40" fmla="*/ 2217 w 2221"/>
                <a:gd name="T41" fmla="*/ 832 h 1826"/>
                <a:gd name="T42" fmla="*/ 2167 w 2221"/>
                <a:gd name="T43" fmla="*/ 653 h 1826"/>
                <a:gd name="T44" fmla="*/ 2129 w 2221"/>
                <a:gd name="T45" fmla="*/ 542 h 1826"/>
                <a:gd name="T46" fmla="*/ 2171 w 2221"/>
                <a:gd name="T47" fmla="*/ 653 h 1826"/>
                <a:gd name="T48" fmla="*/ 2080 w 2221"/>
                <a:gd name="T49" fmla="*/ 470 h 1826"/>
                <a:gd name="T50" fmla="*/ 2044 w 2221"/>
                <a:gd name="T51" fmla="*/ 377 h 1826"/>
                <a:gd name="T52" fmla="*/ 2089 w 2221"/>
                <a:gd name="T53" fmla="*/ 475 h 1826"/>
                <a:gd name="T54" fmla="*/ 1897 w 2221"/>
                <a:gd name="T55" fmla="*/ 247 h 1826"/>
                <a:gd name="T56" fmla="*/ 1982 w 2221"/>
                <a:gd name="T57" fmla="*/ 301 h 1826"/>
                <a:gd name="T58" fmla="*/ 1828 w 2221"/>
                <a:gd name="T59" fmla="*/ 189 h 1826"/>
                <a:gd name="T60" fmla="*/ 1737 w 2221"/>
                <a:gd name="T61" fmla="*/ 121 h 1826"/>
                <a:gd name="T62" fmla="*/ 1837 w 2221"/>
                <a:gd name="T63" fmla="*/ 185 h 1826"/>
                <a:gd name="T64" fmla="*/ 1654 w 2221"/>
                <a:gd name="T65" fmla="*/ 93 h 1826"/>
                <a:gd name="T66" fmla="*/ 1570 w 2221"/>
                <a:gd name="T67" fmla="*/ 40 h 1826"/>
                <a:gd name="T68" fmla="*/ 1659 w 2221"/>
                <a:gd name="T69" fmla="*/ 94 h 1826"/>
                <a:gd name="T70" fmla="*/ 1375 w 2221"/>
                <a:gd name="T71" fmla="*/ 24 h 1826"/>
                <a:gd name="T72" fmla="*/ 1474 w 2221"/>
                <a:gd name="T73" fmla="*/ 16 h 1826"/>
                <a:gd name="T74" fmla="*/ 1278 w 2221"/>
                <a:gd name="T75" fmla="*/ 21 h 1826"/>
                <a:gd name="T76" fmla="*/ 1181 w 2221"/>
                <a:gd name="T77" fmla="*/ 0 h 1826"/>
                <a:gd name="T78" fmla="*/ 1278 w 2221"/>
                <a:gd name="T79" fmla="*/ 21 h 1826"/>
                <a:gd name="T80" fmla="*/ 975 w 2221"/>
                <a:gd name="T81" fmla="*/ 11 h 1826"/>
                <a:gd name="T82" fmla="*/ 1094 w 2221"/>
                <a:gd name="T83" fmla="*/ 11 h 1826"/>
                <a:gd name="T84" fmla="*/ 791 w 2221"/>
                <a:gd name="T85" fmla="*/ 21 h 1826"/>
                <a:gd name="T86" fmla="*/ 888 w 2221"/>
                <a:gd name="T87" fmla="*/ 0 h 1826"/>
                <a:gd name="T88" fmla="*/ 693 w 2221"/>
                <a:gd name="T89" fmla="*/ 21 h 1826"/>
                <a:gd name="T90" fmla="*/ 596 w 2221"/>
                <a:gd name="T91" fmla="*/ 0 h 1826"/>
                <a:gd name="T92" fmla="*/ 693 w 2221"/>
                <a:gd name="T93" fmla="*/ 21 h 1826"/>
                <a:gd name="T94" fmla="*/ 390 w 2221"/>
                <a:gd name="T95" fmla="*/ 11 h 1826"/>
                <a:gd name="T96" fmla="*/ 509 w 2221"/>
                <a:gd name="T97" fmla="*/ 11 h 1826"/>
                <a:gd name="T98" fmla="*/ 206 w 2221"/>
                <a:gd name="T99" fmla="*/ 21 h 1826"/>
                <a:gd name="T100" fmla="*/ 303 w 2221"/>
                <a:gd name="T101" fmla="*/ 0 h 1826"/>
                <a:gd name="T102" fmla="*/ 108 w 2221"/>
                <a:gd name="T103" fmla="*/ 21 h 1826"/>
                <a:gd name="T104" fmla="*/ 11 w 2221"/>
                <a:gd name="T105" fmla="*/ 0 h 1826"/>
                <a:gd name="T106" fmla="*/ 108 w 2221"/>
                <a:gd name="T107" fmla="*/ 21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21" h="1826">
                  <a:moveTo>
                    <a:pt x="1449" y="1826"/>
                  </a:moveTo>
                  <a:cubicBezTo>
                    <a:pt x="1444" y="1826"/>
                    <a:pt x="1440" y="1822"/>
                    <a:pt x="1439" y="1817"/>
                  </a:cubicBezTo>
                  <a:cubicBezTo>
                    <a:pt x="1438" y="1811"/>
                    <a:pt x="1442" y="1806"/>
                    <a:pt x="1448" y="1805"/>
                  </a:cubicBezTo>
                  <a:cubicBezTo>
                    <a:pt x="1479" y="1800"/>
                    <a:pt x="1511" y="1793"/>
                    <a:pt x="1542" y="1784"/>
                  </a:cubicBezTo>
                  <a:cubicBezTo>
                    <a:pt x="1547" y="1783"/>
                    <a:pt x="1553" y="1786"/>
                    <a:pt x="1555" y="1792"/>
                  </a:cubicBezTo>
                  <a:cubicBezTo>
                    <a:pt x="1556" y="1797"/>
                    <a:pt x="1553" y="1803"/>
                    <a:pt x="1547" y="1805"/>
                  </a:cubicBezTo>
                  <a:cubicBezTo>
                    <a:pt x="1516" y="1813"/>
                    <a:pt x="1483" y="1820"/>
                    <a:pt x="1451" y="1826"/>
                  </a:cubicBezTo>
                  <a:cubicBezTo>
                    <a:pt x="1450" y="1826"/>
                    <a:pt x="1450" y="1826"/>
                    <a:pt x="1449" y="1826"/>
                  </a:cubicBezTo>
                  <a:close/>
                  <a:moveTo>
                    <a:pt x="1637" y="1774"/>
                  </a:moveTo>
                  <a:cubicBezTo>
                    <a:pt x="1633" y="1774"/>
                    <a:pt x="1629" y="1772"/>
                    <a:pt x="1627" y="1767"/>
                  </a:cubicBezTo>
                  <a:cubicBezTo>
                    <a:pt x="1625" y="1762"/>
                    <a:pt x="1627" y="1756"/>
                    <a:pt x="1633" y="1754"/>
                  </a:cubicBezTo>
                  <a:cubicBezTo>
                    <a:pt x="1663" y="1742"/>
                    <a:pt x="1692" y="1728"/>
                    <a:pt x="1720" y="1713"/>
                  </a:cubicBezTo>
                  <a:cubicBezTo>
                    <a:pt x="1725" y="1711"/>
                    <a:pt x="1732" y="1713"/>
                    <a:pt x="1735" y="1718"/>
                  </a:cubicBezTo>
                  <a:cubicBezTo>
                    <a:pt x="1737" y="1723"/>
                    <a:pt x="1735" y="1729"/>
                    <a:pt x="1730" y="1732"/>
                  </a:cubicBezTo>
                  <a:cubicBezTo>
                    <a:pt x="1701" y="1747"/>
                    <a:pt x="1671" y="1761"/>
                    <a:pt x="1641" y="1773"/>
                  </a:cubicBezTo>
                  <a:cubicBezTo>
                    <a:pt x="1639" y="1774"/>
                    <a:pt x="1638" y="1774"/>
                    <a:pt x="1637" y="1774"/>
                  </a:cubicBezTo>
                  <a:close/>
                  <a:moveTo>
                    <a:pt x="1809" y="1683"/>
                  </a:moveTo>
                  <a:cubicBezTo>
                    <a:pt x="1805" y="1683"/>
                    <a:pt x="1802" y="1682"/>
                    <a:pt x="1800" y="1679"/>
                  </a:cubicBezTo>
                  <a:cubicBezTo>
                    <a:pt x="1797" y="1674"/>
                    <a:pt x="1798" y="1667"/>
                    <a:pt x="1803" y="1664"/>
                  </a:cubicBezTo>
                  <a:cubicBezTo>
                    <a:pt x="1829" y="1646"/>
                    <a:pt x="1855" y="1627"/>
                    <a:pt x="1880" y="1606"/>
                  </a:cubicBezTo>
                  <a:cubicBezTo>
                    <a:pt x="1884" y="1602"/>
                    <a:pt x="1891" y="1603"/>
                    <a:pt x="1895" y="1607"/>
                  </a:cubicBezTo>
                  <a:cubicBezTo>
                    <a:pt x="1898" y="1612"/>
                    <a:pt x="1898" y="1618"/>
                    <a:pt x="1893" y="1622"/>
                  </a:cubicBezTo>
                  <a:cubicBezTo>
                    <a:pt x="1868" y="1643"/>
                    <a:pt x="1842" y="1663"/>
                    <a:pt x="1815" y="1682"/>
                  </a:cubicBezTo>
                  <a:cubicBezTo>
                    <a:pt x="1813" y="1683"/>
                    <a:pt x="1811" y="1683"/>
                    <a:pt x="1809" y="1683"/>
                  </a:cubicBezTo>
                  <a:close/>
                  <a:moveTo>
                    <a:pt x="1958" y="1558"/>
                  </a:moveTo>
                  <a:cubicBezTo>
                    <a:pt x="1955" y="1558"/>
                    <a:pt x="1952" y="1557"/>
                    <a:pt x="1950" y="1555"/>
                  </a:cubicBezTo>
                  <a:cubicBezTo>
                    <a:pt x="1946" y="1551"/>
                    <a:pt x="1946" y="1544"/>
                    <a:pt x="1950" y="1540"/>
                  </a:cubicBezTo>
                  <a:cubicBezTo>
                    <a:pt x="1972" y="1517"/>
                    <a:pt x="1993" y="1492"/>
                    <a:pt x="2013" y="1467"/>
                  </a:cubicBezTo>
                  <a:cubicBezTo>
                    <a:pt x="2016" y="1463"/>
                    <a:pt x="2023" y="1462"/>
                    <a:pt x="2028" y="1465"/>
                  </a:cubicBezTo>
                  <a:cubicBezTo>
                    <a:pt x="2032" y="1469"/>
                    <a:pt x="2033" y="1475"/>
                    <a:pt x="2030" y="1480"/>
                  </a:cubicBezTo>
                  <a:cubicBezTo>
                    <a:pt x="2010" y="1506"/>
                    <a:pt x="1988" y="1531"/>
                    <a:pt x="1965" y="1555"/>
                  </a:cubicBezTo>
                  <a:cubicBezTo>
                    <a:pt x="1963" y="1557"/>
                    <a:pt x="1960" y="1558"/>
                    <a:pt x="1958" y="1558"/>
                  </a:cubicBezTo>
                  <a:close/>
                  <a:moveTo>
                    <a:pt x="2077" y="1404"/>
                  </a:moveTo>
                  <a:cubicBezTo>
                    <a:pt x="2075" y="1404"/>
                    <a:pt x="2073" y="1404"/>
                    <a:pt x="2071" y="1402"/>
                  </a:cubicBezTo>
                  <a:cubicBezTo>
                    <a:pt x="2066" y="1399"/>
                    <a:pt x="2065" y="1393"/>
                    <a:pt x="2068" y="1388"/>
                  </a:cubicBezTo>
                  <a:cubicBezTo>
                    <a:pt x="2084" y="1361"/>
                    <a:pt x="2100" y="1332"/>
                    <a:pt x="2113" y="1303"/>
                  </a:cubicBezTo>
                  <a:cubicBezTo>
                    <a:pt x="2116" y="1298"/>
                    <a:pt x="2122" y="1296"/>
                    <a:pt x="2128" y="1298"/>
                  </a:cubicBezTo>
                  <a:cubicBezTo>
                    <a:pt x="2133" y="1301"/>
                    <a:pt x="2135" y="1307"/>
                    <a:pt x="2133" y="1312"/>
                  </a:cubicBezTo>
                  <a:cubicBezTo>
                    <a:pt x="2119" y="1342"/>
                    <a:pt x="2103" y="1371"/>
                    <a:pt x="2086" y="1399"/>
                  </a:cubicBezTo>
                  <a:cubicBezTo>
                    <a:pt x="2084" y="1402"/>
                    <a:pt x="2080" y="1404"/>
                    <a:pt x="2077" y="1404"/>
                  </a:cubicBezTo>
                  <a:close/>
                  <a:moveTo>
                    <a:pt x="2160" y="1228"/>
                  </a:moveTo>
                  <a:cubicBezTo>
                    <a:pt x="2159" y="1228"/>
                    <a:pt x="2158" y="1228"/>
                    <a:pt x="2157" y="1228"/>
                  </a:cubicBezTo>
                  <a:cubicBezTo>
                    <a:pt x="2151" y="1226"/>
                    <a:pt x="2148" y="1220"/>
                    <a:pt x="2150" y="1214"/>
                  </a:cubicBezTo>
                  <a:cubicBezTo>
                    <a:pt x="2161" y="1184"/>
                    <a:pt x="2170" y="1153"/>
                    <a:pt x="2177" y="1122"/>
                  </a:cubicBezTo>
                  <a:cubicBezTo>
                    <a:pt x="2178" y="1116"/>
                    <a:pt x="2184" y="1112"/>
                    <a:pt x="2189" y="1114"/>
                  </a:cubicBezTo>
                  <a:cubicBezTo>
                    <a:pt x="2195" y="1115"/>
                    <a:pt x="2199" y="1121"/>
                    <a:pt x="2197" y="1126"/>
                  </a:cubicBezTo>
                  <a:cubicBezTo>
                    <a:pt x="2190" y="1158"/>
                    <a:pt x="2181" y="1190"/>
                    <a:pt x="2170" y="1221"/>
                  </a:cubicBezTo>
                  <a:cubicBezTo>
                    <a:pt x="2168" y="1225"/>
                    <a:pt x="2164" y="1228"/>
                    <a:pt x="2160" y="1228"/>
                  </a:cubicBezTo>
                  <a:close/>
                  <a:moveTo>
                    <a:pt x="2204" y="1039"/>
                  </a:moveTo>
                  <a:cubicBezTo>
                    <a:pt x="2203" y="1039"/>
                    <a:pt x="2203" y="1038"/>
                    <a:pt x="2203" y="1038"/>
                  </a:cubicBezTo>
                  <a:cubicBezTo>
                    <a:pt x="2197" y="1038"/>
                    <a:pt x="2193" y="1032"/>
                    <a:pt x="2193" y="1027"/>
                  </a:cubicBezTo>
                  <a:cubicBezTo>
                    <a:pt x="2197" y="995"/>
                    <a:pt x="2199" y="963"/>
                    <a:pt x="2200" y="931"/>
                  </a:cubicBezTo>
                  <a:cubicBezTo>
                    <a:pt x="2200" y="925"/>
                    <a:pt x="2204" y="920"/>
                    <a:pt x="2210" y="920"/>
                  </a:cubicBezTo>
                  <a:cubicBezTo>
                    <a:pt x="2210" y="920"/>
                    <a:pt x="2210" y="920"/>
                    <a:pt x="2210" y="920"/>
                  </a:cubicBezTo>
                  <a:cubicBezTo>
                    <a:pt x="2216" y="920"/>
                    <a:pt x="2221" y="925"/>
                    <a:pt x="2221" y="931"/>
                  </a:cubicBezTo>
                  <a:cubicBezTo>
                    <a:pt x="2220" y="964"/>
                    <a:pt x="2218" y="997"/>
                    <a:pt x="2214" y="1029"/>
                  </a:cubicBezTo>
                  <a:cubicBezTo>
                    <a:pt x="2214" y="1035"/>
                    <a:pt x="2209" y="1039"/>
                    <a:pt x="2204" y="1039"/>
                  </a:cubicBezTo>
                  <a:close/>
                  <a:moveTo>
                    <a:pt x="2206" y="844"/>
                  </a:moveTo>
                  <a:cubicBezTo>
                    <a:pt x="2201" y="844"/>
                    <a:pt x="2196" y="840"/>
                    <a:pt x="2196" y="834"/>
                  </a:cubicBezTo>
                  <a:cubicBezTo>
                    <a:pt x="2193" y="802"/>
                    <a:pt x="2188" y="770"/>
                    <a:pt x="2182" y="739"/>
                  </a:cubicBezTo>
                  <a:cubicBezTo>
                    <a:pt x="2180" y="733"/>
                    <a:pt x="2184" y="728"/>
                    <a:pt x="2190" y="727"/>
                  </a:cubicBezTo>
                  <a:cubicBezTo>
                    <a:pt x="2196" y="725"/>
                    <a:pt x="2201" y="729"/>
                    <a:pt x="2202" y="735"/>
                  </a:cubicBezTo>
                  <a:cubicBezTo>
                    <a:pt x="2209" y="767"/>
                    <a:pt x="2214" y="800"/>
                    <a:pt x="2217" y="832"/>
                  </a:cubicBezTo>
                  <a:cubicBezTo>
                    <a:pt x="2217" y="838"/>
                    <a:pt x="2213" y="843"/>
                    <a:pt x="2207" y="844"/>
                  </a:cubicBezTo>
                  <a:lnTo>
                    <a:pt x="2206" y="844"/>
                  </a:lnTo>
                  <a:close/>
                  <a:moveTo>
                    <a:pt x="2167" y="653"/>
                  </a:moveTo>
                  <a:cubicBezTo>
                    <a:pt x="2163" y="653"/>
                    <a:pt x="2159" y="650"/>
                    <a:pt x="2157" y="646"/>
                  </a:cubicBezTo>
                  <a:cubicBezTo>
                    <a:pt x="2148" y="615"/>
                    <a:pt x="2136" y="585"/>
                    <a:pt x="2123" y="556"/>
                  </a:cubicBezTo>
                  <a:cubicBezTo>
                    <a:pt x="2121" y="551"/>
                    <a:pt x="2123" y="544"/>
                    <a:pt x="2129" y="542"/>
                  </a:cubicBezTo>
                  <a:cubicBezTo>
                    <a:pt x="2134" y="540"/>
                    <a:pt x="2140" y="542"/>
                    <a:pt x="2143" y="547"/>
                  </a:cubicBezTo>
                  <a:cubicBezTo>
                    <a:pt x="2156" y="577"/>
                    <a:pt x="2168" y="608"/>
                    <a:pt x="2178" y="640"/>
                  </a:cubicBezTo>
                  <a:cubicBezTo>
                    <a:pt x="2179" y="645"/>
                    <a:pt x="2176" y="651"/>
                    <a:pt x="2171" y="653"/>
                  </a:cubicBezTo>
                  <a:cubicBezTo>
                    <a:pt x="2170" y="653"/>
                    <a:pt x="2169" y="653"/>
                    <a:pt x="2167" y="653"/>
                  </a:cubicBezTo>
                  <a:close/>
                  <a:moveTo>
                    <a:pt x="2089" y="475"/>
                  </a:moveTo>
                  <a:cubicBezTo>
                    <a:pt x="2085" y="475"/>
                    <a:pt x="2081" y="474"/>
                    <a:pt x="2080" y="470"/>
                  </a:cubicBezTo>
                  <a:cubicBezTo>
                    <a:pt x="2064" y="442"/>
                    <a:pt x="2046" y="415"/>
                    <a:pt x="2027" y="390"/>
                  </a:cubicBezTo>
                  <a:cubicBezTo>
                    <a:pt x="2023" y="385"/>
                    <a:pt x="2025" y="378"/>
                    <a:pt x="2029" y="375"/>
                  </a:cubicBezTo>
                  <a:cubicBezTo>
                    <a:pt x="2034" y="371"/>
                    <a:pt x="2041" y="372"/>
                    <a:pt x="2044" y="377"/>
                  </a:cubicBezTo>
                  <a:cubicBezTo>
                    <a:pt x="2063" y="403"/>
                    <a:pt x="2081" y="431"/>
                    <a:pt x="2098" y="460"/>
                  </a:cubicBezTo>
                  <a:cubicBezTo>
                    <a:pt x="2101" y="465"/>
                    <a:pt x="2099" y="471"/>
                    <a:pt x="2094" y="474"/>
                  </a:cubicBezTo>
                  <a:cubicBezTo>
                    <a:pt x="2092" y="475"/>
                    <a:pt x="2090" y="475"/>
                    <a:pt x="2089" y="475"/>
                  </a:cubicBezTo>
                  <a:close/>
                  <a:moveTo>
                    <a:pt x="1974" y="318"/>
                  </a:moveTo>
                  <a:cubicBezTo>
                    <a:pt x="1971" y="318"/>
                    <a:pt x="1968" y="317"/>
                    <a:pt x="1966" y="315"/>
                  </a:cubicBezTo>
                  <a:cubicBezTo>
                    <a:pt x="1944" y="291"/>
                    <a:pt x="1921" y="269"/>
                    <a:pt x="1897" y="247"/>
                  </a:cubicBezTo>
                  <a:cubicBezTo>
                    <a:pt x="1893" y="243"/>
                    <a:pt x="1893" y="237"/>
                    <a:pt x="1897" y="232"/>
                  </a:cubicBezTo>
                  <a:cubicBezTo>
                    <a:pt x="1900" y="228"/>
                    <a:pt x="1907" y="228"/>
                    <a:pt x="1911" y="231"/>
                  </a:cubicBezTo>
                  <a:cubicBezTo>
                    <a:pt x="1936" y="253"/>
                    <a:pt x="1960" y="276"/>
                    <a:pt x="1982" y="301"/>
                  </a:cubicBezTo>
                  <a:cubicBezTo>
                    <a:pt x="1986" y="305"/>
                    <a:pt x="1985" y="312"/>
                    <a:pt x="1981" y="316"/>
                  </a:cubicBezTo>
                  <a:cubicBezTo>
                    <a:pt x="1979" y="317"/>
                    <a:pt x="1976" y="318"/>
                    <a:pt x="1974" y="318"/>
                  </a:cubicBezTo>
                  <a:close/>
                  <a:moveTo>
                    <a:pt x="1828" y="189"/>
                  </a:moveTo>
                  <a:cubicBezTo>
                    <a:pt x="1826" y="189"/>
                    <a:pt x="1824" y="189"/>
                    <a:pt x="1822" y="187"/>
                  </a:cubicBezTo>
                  <a:cubicBezTo>
                    <a:pt x="1796" y="169"/>
                    <a:pt x="1769" y="151"/>
                    <a:pt x="1741" y="136"/>
                  </a:cubicBezTo>
                  <a:cubicBezTo>
                    <a:pt x="1736" y="133"/>
                    <a:pt x="1734" y="126"/>
                    <a:pt x="1737" y="121"/>
                  </a:cubicBezTo>
                  <a:cubicBezTo>
                    <a:pt x="1740" y="116"/>
                    <a:pt x="1746" y="114"/>
                    <a:pt x="1751" y="117"/>
                  </a:cubicBezTo>
                  <a:cubicBezTo>
                    <a:pt x="1780" y="133"/>
                    <a:pt x="1808" y="151"/>
                    <a:pt x="1834" y="170"/>
                  </a:cubicBezTo>
                  <a:cubicBezTo>
                    <a:pt x="1839" y="173"/>
                    <a:pt x="1840" y="180"/>
                    <a:pt x="1837" y="185"/>
                  </a:cubicBezTo>
                  <a:cubicBezTo>
                    <a:pt x="1835" y="188"/>
                    <a:pt x="1832" y="189"/>
                    <a:pt x="1828" y="189"/>
                  </a:cubicBezTo>
                  <a:close/>
                  <a:moveTo>
                    <a:pt x="1659" y="94"/>
                  </a:moveTo>
                  <a:cubicBezTo>
                    <a:pt x="1657" y="94"/>
                    <a:pt x="1656" y="94"/>
                    <a:pt x="1654" y="93"/>
                  </a:cubicBezTo>
                  <a:cubicBezTo>
                    <a:pt x="1625" y="81"/>
                    <a:pt x="1594" y="70"/>
                    <a:pt x="1564" y="60"/>
                  </a:cubicBezTo>
                  <a:cubicBezTo>
                    <a:pt x="1558" y="58"/>
                    <a:pt x="1555" y="53"/>
                    <a:pt x="1557" y="47"/>
                  </a:cubicBezTo>
                  <a:cubicBezTo>
                    <a:pt x="1559" y="41"/>
                    <a:pt x="1564" y="38"/>
                    <a:pt x="1570" y="40"/>
                  </a:cubicBezTo>
                  <a:cubicBezTo>
                    <a:pt x="1601" y="49"/>
                    <a:pt x="1633" y="61"/>
                    <a:pt x="1663" y="74"/>
                  </a:cubicBezTo>
                  <a:cubicBezTo>
                    <a:pt x="1668" y="76"/>
                    <a:pt x="1671" y="82"/>
                    <a:pt x="1668" y="88"/>
                  </a:cubicBezTo>
                  <a:cubicBezTo>
                    <a:pt x="1667" y="92"/>
                    <a:pt x="1663" y="94"/>
                    <a:pt x="1659" y="94"/>
                  </a:cubicBezTo>
                  <a:close/>
                  <a:moveTo>
                    <a:pt x="1472" y="37"/>
                  </a:moveTo>
                  <a:cubicBezTo>
                    <a:pt x="1472" y="37"/>
                    <a:pt x="1471" y="37"/>
                    <a:pt x="1470" y="37"/>
                  </a:cubicBezTo>
                  <a:cubicBezTo>
                    <a:pt x="1439" y="31"/>
                    <a:pt x="1407" y="27"/>
                    <a:pt x="1375" y="24"/>
                  </a:cubicBezTo>
                  <a:cubicBezTo>
                    <a:pt x="1369" y="24"/>
                    <a:pt x="1365" y="19"/>
                    <a:pt x="1365" y="13"/>
                  </a:cubicBezTo>
                  <a:cubicBezTo>
                    <a:pt x="1366" y="7"/>
                    <a:pt x="1371" y="3"/>
                    <a:pt x="1377" y="3"/>
                  </a:cubicBezTo>
                  <a:cubicBezTo>
                    <a:pt x="1409" y="6"/>
                    <a:pt x="1442" y="10"/>
                    <a:pt x="1474" y="16"/>
                  </a:cubicBezTo>
                  <a:cubicBezTo>
                    <a:pt x="1480" y="17"/>
                    <a:pt x="1484" y="23"/>
                    <a:pt x="1483" y="29"/>
                  </a:cubicBezTo>
                  <a:cubicBezTo>
                    <a:pt x="1482" y="34"/>
                    <a:pt x="1477" y="37"/>
                    <a:pt x="1472" y="37"/>
                  </a:cubicBezTo>
                  <a:close/>
                  <a:moveTo>
                    <a:pt x="1278" y="21"/>
                  </a:moveTo>
                  <a:cubicBezTo>
                    <a:pt x="1181" y="21"/>
                    <a:pt x="1181" y="21"/>
                    <a:pt x="1181" y="21"/>
                  </a:cubicBezTo>
                  <a:cubicBezTo>
                    <a:pt x="1175" y="21"/>
                    <a:pt x="1170" y="17"/>
                    <a:pt x="1170" y="11"/>
                  </a:cubicBezTo>
                  <a:cubicBezTo>
                    <a:pt x="1170" y="5"/>
                    <a:pt x="1175" y="0"/>
                    <a:pt x="1181" y="0"/>
                  </a:cubicBezTo>
                  <a:cubicBezTo>
                    <a:pt x="1278" y="0"/>
                    <a:pt x="1278" y="0"/>
                    <a:pt x="1278" y="0"/>
                  </a:cubicBezTo>
                  <a:cubicBezTo>
                    <a:pt x="1284" y="0"/>
                    <a:pt x="1289" y="5"/>
                    <a:pt x="1289" y="11"/>
                  </a:cubicBezTo>
                  <a:cubicBezTo>
                    <a:pt x="1289" y="17"/>
                    <a:pt x="1284" y="21"/>
                    <a:pt x="1278" y="21"/>
                  </a:cubicBezTo>
                  <a:close/>
                  <a:moveTo>
                    <a:pt x="1083" y="21"/>
                  </a:moveTo>
                  <a:cubicBezTo>
                    <a:pt x="986" y="21"/>
                    <a:pt x="986" y="21"/>
                    <a:pt x="986" y="21"/>
                  </a:cubicBezTo>
                  <a:cubicBezTo>
                    <a:pt x="980" y="21"/>
                    <a:pt x="975" y="17"/>
                    <a:pt x="975" y="11"/>
                  </a:cubicBezTo>
                  <a:cubicBezTo>
                    <a:pt x="975" y="5"/>
                    <a:pt x="980" y="0"/>
                    <a:pt x="986" y="0"/>
                  </a:cubicBezTo>
                  <a:cubicBezTo>
                    <a:pt x="1083" y="0"/>
                    <a:pt x="1083" y="0"/>
                    <a:pt x="1083" y="0"/>
                  </a:cubicBezTo>
                  <a:cubicBezTo>
                    <a:pt x="1089" y="0"/>
                    <a:pt x="1094" y="5"/>
                    <a:pt x="1094" y="11"/>
                  </a:cubicBezTo>
                  <a:cubicBezTo>
                    <a:pt x="1094" y="17"/>
                    <a:pt x="1089" y="21"/>
                    <a:pt x="1083" y="21"/>
                  </a:cubicBezTo>
                  <a:close/>
                  <a:moveTo>
                    <a:pt x="888" y="21"/>
                  </a:moveTo>
                  <a:cubicBezTo>
                    <a:pt x="791" y="21"/>
                    <a:pt x="791" y="21"/>
                    <a:pt x="791" y="21"/>
                  </a:cubicBezTo>
                  <a:cubicBezTo>
                    <a:pt x="785" y="21"/>
                    <a:pt x="780" y="17"/>
                    <a:pt x="780" y="11"/>
                  </a:cubicBezTo>
                  <a:cubicBezTo>
                    <a:pt x="780" y="5"/>
                    <a:pt x="785" y="0"/>
                    <a:pt x="791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894" y="0"/>
                    <a:pt x="899" y="5"/>
                    <a:pt x="899" y="11"/>
                  </a:cubicBezTo>
                  <a:cubicBezTo>
                    <a:pt x="899" y="17"/>
                    <a:pt x="894" y="21"/>
                    <a:pt x="888" y="21"/>
                  </a:cubicBezTo>
                  <a:close/>
                  <a:moveTo>
                    <a:pt x="693" y="21"/>
                  </a:moveTo>
                  <a:cubicBezTo>
                    <a:pt x="596" y="21"/>
                    <a:pt x="596" y="21"/>
                    <a:pt x="596" y="21"/>
                  </a:cubicBezTo>
                  <a:cubicBezTo>
                    <a:pt x="590" y="21"/>
                    <a:pt x="585" y="17"/>
                    <a:pt x="585" y="11"/>
                  </a:cubicBezTo>
                  <a:cubicBezTo>
                    <a:pt x="585" y="5"/>
                    <a:pt x="590" y="0"/>
                    <a:pt x="596" y="0"/>
                  </a:cubicBezTo>
                  <a:cubicBezTo>
                    <a:pt x="693" y="0"/>
                    <a:pt x="693" y="0"/>
                    <a:pt x="693" y="0"/>
                  </a:cubicBezTo>
                  <a:cubicBezTo>
                    <a:pt x="699" y="0"/>
                    <a:pt x="704" y="5"/>
                    <a:pt x="704" y="11"/>
                  </a:cubicBezTo>
                  <a:cubicBezTo>
                    <a:pt x="704" y="17"/>
                    <a:pt x="699" y="21"/>
                    <a:pt x="693" y="21"/>
                  </a:cubicBezTo>
                  <a:close/>
                  <a:moveTo>
                    <a:pt x="498" y="21"/>
                  </a:moveTo>
                  <a:cubicBezTo>
                    <a:pt x="401" y="21"/>
                    <a:pt x="401" y="21"/>
                    <a:pt x="401" y="21"/>
                  </a:cubicBezTo>
                  <a:cubicBezTo>
                    <a:pt x="395" y="21"/>
                    <a:pt x="390" y="17"/>
                    <a:pt x="390" y="11"/>
                  </a:cubicBezTo>
                  <a:cubicBezTo>
                    <a:pt x="390" y="5"/>
                    <a:pt x="395" y="0"/>
                    <a:pt x="401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504" y="0"/>
                    <a:pt x="509" y="5"/>
                    <a:pt x="509" y="11"/>
                  </a:cubicBezTo>
                  <a:cubicBezTo>
                    <a:pt x="509" y="17"/>
                    <a:pt x="504" y="21"/>
                    <a:pt x="498" y="21"/>
                  </a:cubicBezTo>
                  <a:close/>
                  <a:moveTo>
                    <a:pt x="303" y="21"/>
                  </a:moveTo>
                  <a:cubicBezTo>
                    <a:pt x="206" y="21"/>
                    <a:pt x="206" y="21"/>
                    <a:pt x="206" y="21"/>
                  </a:cubicBezTo>
                  <a:cubicBezTo>
                    <a:pt x="200" y="21"/>
                    <a:pt x="195" y="17"/>
                    <a:pt x="195" y="11"/>
                  </a:cubicBezTo>
                  <a:cubicBezTo>
                    <a:pt x="195" y="5"/>
                    <a:pt x="200" y="0"/>
                    <a:pt x="206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09" y="0"/>
                    <a:pt x="314" y="5"/>
                    <a:pt x="314" y="11"/>
                  </a:cubicBezTo>
                  <a:cubicBezTo>
                    <a:pt x="314" y="17"/>
                    <a:pt x="309" y="21"/>
                    <a:pt x="303" y="21"/>
                  </a:cubicBezTo>
                  <a:close/>
                  <a:moveTo>
                    <a:pt x="108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4" y="0"/>
                    <a:pt x="119" y="5"/>
                    <a:pt x="119" y="11"/>
                  </a:cubicBezTo>
                  <a:cubicBezTo>
                    <a:pt x="119" y="17"/>
                    <a:pt x="114" y="21"/>
                    <a:pt x="108" y="2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4175991" y="4262178"/>
              <a:ext cx="85023" cy="27852"/>
            </a:xfrm>
            <a:custGeom>
              <a:avLst/>
              <a:gdLst>
                <a:gd name="T0" fmla="*/ 11 w 71"/>
                <a:gd name="T1" fmla="*/ 23 h 23"/>
                <a:gd name="T2" fmla="*/ 0 w 71"/>
                <a:gd name="T3" fmla="*/ 12 h 23"/>
                <a:gd name="T4" fmla="*/ 11 w 71"/>
                <a:gd name="T5" fmla="*/ 2 h 23"/>
                <a:gd name="T6" fmla="*/ 60 w 71"/>
                <a:gd name="T7" fmla="*/ 0 h 23"/>
                <a:gd name="T8" fmla="*/ 71 w 71"/>
                <a:gd name="T9" fmla="*/ 10 h 23"/>
                <a:gd name="T10" fmla="*/ 61 w 71"/>
                <a:gd name="T11" fmla="*/ 21 h 23"/>
                <a:gd name="T12" fmla="*/ 11 w 71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6"/>
                    <a:pt x="5" y="2"/>
                    <a:pt x="11" y="2"/>
                  </a:cubicBezTo>
                  <a:cubicBezTo>
                    <a:pt x="27" y="2"/>
                    <a:pt x="44" y="1"/>
                    <a:pt x="60" y="0"/>
                  </a:cubicBezTo>
                  <a:cubicBezTo>
                    <a:pt x="66" y="0"/>
                    <a:pt x="71" y="4"/>
                    <a:pt x="71" y="10"/>
                  </a:cubicBezTo>
                  <a:cubicBezTo>
                    <a:pt x="71" y="16"/>
                    <a:pt x="67" y="21"/>
                    <a:pt x="61" y="21"/>
                  </a:cubicBezTo>
                  <a:cubicBezTo>
                    <a:pt x="44" y="22"/>
                    <a:pt x="28" y="23"/>
                    <a:pt x="11" y="2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364199" y="2298233"/>
            <a:ext cx="1828000" cy="1827267"/>
            <a:chOff x="3275184" y="2307758"/>
            <a:chExt cx="1828000" cy="1827267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3275184" y="2307758"/>
              <a:ext cx="1828000" cy="1827267"/>
            </a:xfrm>
            <a:custGeom>
              <a:avLst/>
              <a:gdLst>
                <a:gd name="T0" fmla="*/ 0 w 1526"/>
                <a:gd name="T1" fmla="*/ 627 h 1526"/>
                <a:gd name="T2" fmla="*/ 0 w 1526"/>
                <a:gd name="T3" fmla="*/ 899 h 1526"/>
                <a:gd name="T4" fmla="*/ 29 w 1526"/>
                <a:gd name="T5" fmla="*/ 929 h 1526"/>
                <a:gd name="T6" fmla="*/ 167 w 1526"/>
                <a:gd name="T7" fmla="*/ 929 h 1526"/>
                <a:gd name="T8" fmla="*/ 225 w 1526"/>
                <a:gd name="T9" fmla="*/ 1068 h 1526"/>
                <a:gd name="T10" fmla="*/ 127 w 1526"/>
                <a:gd name="T11" fmla="*/ 1166 h 1526"/>
                <a:gd name="T12" fmla="*/ 127 w 1526"/>
                <a:gd name="T13" fmla="*/ 1207 h 1526"/>
                <a:gd name="T14" fmla="*/ 320 w 1526"/>
                <a:gd name="T15" fmla="*/ 1400 h 1526"/>
                <a:gd name="T16" fmla="*/ 361 w 1526"/>
                <a:gd name="T17" fmla="*/ 1400 h 1526"/>
                <a:gd name="T18" fmla="*/ 459 w 1526"/>
                <a:gd name="T19" fmla="*/ 1301 h 1526"/>
                <a:gd name="T20" fmla="*/ 598 w 1526"/>
                <a:gd name="T21" fmla="*/ 1359 h 1526"/>
                <a:gd name="T22" fmla="*/ 598 w 1526"/>
                <a:gd name="T23" fmla="*/ 1497 h 1526"/>
                <a:gd name="T24" fmla="*/ 627 w 1526"/>
                <a:gd name="T25" fmla="*/ 1526 h 1526"/>
                <a:gd name="T26" fmla="*/ 899 w 1526"/>
                <a:gd name="T27" fmla="*/ 1526 h 1526"/>
                <a:gd name="T28" fmla="*/ 929 w 1526"/>
                <a:gd name="T29" fmla="*/ 1497 h 1526"/>
                <a:gd name="T30" fmla="*/ 929 w 1526"/>
                <a:gd name="T31" fmla="*/ 1359 h 1526"/>
                <a:gd name="T32" fmla="*/ 1067 w 1526"/>
                <a:gd name="T33" fmla="*/ 1301 h 1526"/>
                <a:gd name="T34" fmla="*/ 1165 w 1526"/>
                <a:gd name="T35" fmla="*/ 1399 h 1526"/>
                <a:gd name="T36" fmla="*/ 1206 w 1526"/>
                <a:gd name="T37" fmla="*/ 1399 h 1526"/>
                <a:gd name="T38" fmla="*/ 1399 w 1526"/>
                <a:gd name="T39" fmla="*/ 1206 h 1526"/>
                <a:gd name="T40" fmla="*/ 1399 w 1526"/>
                <a:gd name="T41" fmla="*/ 1165 h 1526"/>
                <a:gd name="T42" fmla="*/ 1301 w 1526"/>
                <a:gd name="T43" fmla="*/ 1067 h 1526"/>
                <a:gd name="T44" fmla="*/ 1359 w 1526"/>
                <a:gd name="T45" fmla="*/ 929 h 1526"/>
                <a:gd name="T46" fmla="*/ 1497 w 1526"/>
                <a:gd name="T47" fmla="*/ 929 h 1526"/>
                <a:gd name="T48" fmla="*/ 1526 w 1526"/>
                <a:gd name="T49" fmla="*/ 899 h 1526"/>
                <a:gd name="T50" fmla="*/ 1526 w 1526"/>
                <a:gd name="T51" fmla="*/ 627 h 1526"/>
                <a:gd name="T52" fmla="*/ 1497 w 1526"/>
                <a:gd name="T53" fmla="*/ 597 h 1526"/>
                <a:gd name="T54" fmla="*/ 1359 w 1526"/>
                <a:gd name="T55" fmla="*/ 597 h 1526"/>
                <a:gd name="T56" fmla="*/ 1302 w 1526"/>
                <a:gd name="T57" fmla="*/ 459 h 1526"/>
                <a:gd name="T58" fmla="*/ 1399 w 1526"/>
                <a:gd name="T59" fmla="*/ 361 h 1526"/>
                <a:gd name="T60" fmla="*/ 1399 w 1526"/>
                <a:gd name="T61" fmla="*/ 320 h 1526"/>
                <a:gd name="T62" fmla="*/ 1206 w 1526"/>
                <a:gd name="T63" fmla="*/ 127 h 1526"/>
                <a:gd name="T64" fmla="*/ 1165 w 1526"/>
                <a:gd name="T65" fmla="*/ 127 h 1526"/>
                <a:gd name="T66" fmla="*/ 1068 w 1526"/>
                <a:gd name="T67" fmla="*/ 225 h 1526"/>
                <a:gd name="T68" fmla="*/ 929 w 1526"/>
                <a:gd name="T69" fmla="*/ 167 h 1526"/>
                <a:gd name="T70" fmla="*/ 929 w 1526"/>
                <a:gd name="T71" fmla="*/ 29 h 1526"/>
                <a:gd name="T72" fmla="*/ 899 w 1526"/>
                <a:gd name="T73" fmla="*/ 0 h 1526"/>
                <a:gd name="T74" fmla="*/ 627 w 1526"/>
                <a:gd name="T75" fmla="*/ 0 h 1526"/>
                <a:gd name="T76" fmla="*/ 598 w 1526"/>
                <a:gd name="T77" fmla="*/ 29 h 1526"/>
                <a:gd name="T78" fmla="*/ 598 w 1526"/>
                <a:gd name="T79" fmla="*/ 167 h 1526"/>
                <a:gd name="T80" fmla="*/ 459 w 1526"/>
                <a:gd name="T81" fmla="*/ 225 h 1526"/>
                <a:gd name="T82" fmla="*/ 361 w 1526"/>
                <a:gd name="T83" fmla="*/ 127 h 1526"/>
                <a:gd name="T84" fmla="*/ 320 w 1526"/>
                <a:gd name="T85" fmla="*/ 127 h 1526"/>
                <a:gd name="T86" fmla="*/ 127 w 1526"/>
                <a:gd name="T87" fmla="*/ 320 h 1526"/>
                <a:gd name="T88" fmla="*/ 127 w 1526"/>
                <a:gd name="T89" fmla="*/ 361 h 1526"/>
                <a:gd name="T90" fmla="*/ 225 w 1526"/>
                <a:gd name="T91" fmla="*/ 459 h 1526"/>
                <a:gd name="T92" fmla="*/ 167 w 1526"/>
                <a:gd name="T93" fmla="*/ 597 h 1526"/>
                <a:gd name="T94" fmla="*/ 29 w 1526"/>
                <a:gd name="T95" fmla="*/ 597 h 1526"/>
                <a:gd name="T96" fmla="*/ 0 w 1526"/>
                <a:gd name="T97" fmla="*/ 627 h 1526"/>
                <a:gd name="T98" fmla="*/ 315 w 1526"/>
                <a:gd name="T99" fmla="*/ 763 h 1526"/>
                <a:gd name="T100" fmla="*/ 763 w 1526"/>
                <a:gd name="T101" fmla="*/ 315 h 1526"/>
                <a:gd name="T102" fmla="*/ 1211 w 1526"/>
                <a:gd name="T103" fmla="*/ 763 h 1526"/>
                <a:gd name="T104" fmla="*/ 763 w 1526"/>
                <a:gd name="T105" fmla="*/ 1211 h 1526"/>
                <a:gd name="T106" fmla="*/ 315 w 1526"/>
                <a:gd name="T107" fmla="*/ 763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6" h="1526">
                  <a:moveTo>
                    <a:pt x="0" y="627"/>
                  </a:moveTo>
                  <a:cubicBezTo>
                    <a:pt x="0" y="899"/>
                    <a:pt x="0" y="899"/>
                    <a:pt x="0" y="899"/>
                  </a:cubicBezTo>
                  <a:cubicBezTo>
                    <a:pt x="0" y="915"/>
                    <a:pt x="13" y="929"/>
                    <a:pt x="29" y="929"/>
                  </a:cubicBezTo>
                  <a:cubicBezTo>
                    <a:pt x="167" y="929"/>
                    <a:pt x="167" y="929"/>
                    <a:pt x="167" y="929"/>
                  </a:cubicBezTo>
                  <a:cubicBezTo>
                    <a:pt x="181" y="978"/>
                    <a:pt x="200" y="1024"/>
                    <a:pt x="225" y="1068"/>
                  </a:cubicBezTo>
                  <a:cubicBezTo>
                    <a:pt x="127" y="1166"/>
                    <a:pt x="127" y="1166"/>
                    <a:pt x="127" y="1166"/>
                  </a:cubicBezTo>
                  <a:cubicBezTo>
                    <a:pt x="116" y="1177"/>
                    <a:pt x="116" y="1195"/>
                    <a:pt x="127" y="1207"/>
                  </a:cubicBezTo>
                  <a:cubicBezTo>
                    <a:pt x="320" y="1400"/>
                    <a:pt x="320" y="1400"/>
                    <a:pt x="320" y="1400"/>
                  </a:cubicBezTo>
                  <a:cubicBezTo>
                    <a:pt x="331" y="1411"/>
                    <a:pt x="350" y="1411"/>
                    <a:pt x="361" y="1400"/>
                  </a:cubicBezTo>
                  <a:cubicBezTo>
                    <a:pt x="459" y="1301"/>
                    <a:pt x="459" y="1301"/>
                    <a:pt x="459" y="1301"/>
                  </a:cubicBezTo>
                  <a:cubicBezTo>
                    <a:pt x="502" y="1326"/>
                    <a:pt x="549" y="1345"/>
                    <a:pt x="598" y="1359"/>
                  </a:cubicBezTo>
                  <a:cubicBezTo>
                    <a:pt x="598" y="1497"/>
                    <a:pt x="598" y="1497"/>
                    <a:pt x="598" y="1497"/>
                  </a:cubicBezTo>
                  <a:cubicBezTo>
                    <a:pt x="598" y="1513"/>
                    <a:pt x="611" y="1526"/>
                    <a:pt x="627" y="1526"/>
                  </a:cubicBezTo>
                  <a:cubicBezTo>
                    <a:pt x="899" y="1526"/>
                    <a:pt x="899" y="1526"/>
                    <a:pt x="899" y="1526"/>
                  </a:cubicBezTo>
                  <a:cubicBezTo>
                    <a:pt x="916" y="1526"/>
                    <a:pt x="929" y="1513"/>
                    <a:pt x="929" y="1497"/>
                  </a:cubicBezTo>
                  <a:cubicBezTo>
                    <a:pt x="929" y="1359"/>
                    <a:pt x="929" y="1359"/>
                    <a:pt x="929" y="1359"/>
                  </a:cubicBezTo>
                  <a:cubicBezTo>
                    <a:pt x="978" y="1345"/>
                    <a:pt x="1024" y="1326"/>
                    <a:pt x="1067" y="1301"/>
                  </a:cubicBezTo>
                  <a:cubicBezTo>
                    <a:pt x="1165" y="1399"/>
                    <a:pt x="1165" y="1399"/>
                    <a:pt x="1165" y="1399"/>
                  </a:cubicBezTo>
                  <a:cubicBezTo>
                    <a:pt x="1177" y="1411"/>
                    <a:pt x="1195" y="1411"/>
                    <a:pt x="1206" y="1399"/>
                  </a:cubicBezTo>
                  <a:cubicBezTo>
                    <a:pt x="1399" y="1206"/>
                    <a:pt x="1399" y="1206"/>
                    <a:pt x="1399" y="1206"/>
                  </a:cubicBezTo>
                  <a:cubicBezTo>
                    <a:pt x="1411" y="1195"/>
                    <a:pt x="1411" y="1176"/>
                    <a:pt x="1399" y="1165"/>
                  </a:cubicBezTo>
                  <a:cubicBezTo>
                    <a:pt x="1301" y="1067"/>
                    <a:pt x="1301" y="1067"/>
                    <a:pt x="1301" y="1067"/>
                  </a:cubicBezTo>
                  <a:cubicBezTo>
                    <a:pt x="1326" y="1024"/>
                    <a:pt x="1345" y="977"/>
                    <a:pt x="1359" y="929"/>
                  </a:cubicBezTo>
                  <a:cubicBezTo>
                    <a:pt x="1497" y="929"/>
                    <a:pt x="1497" y="929"/>
                    <a:pt x="1497" y="929"/>
                  </a:cubicBezTo>
                  <a:cubicBezTo>
                    <a:pt x="1513" y="929"/>
                    <a:pt x="1526" y="915"/>
                    <a:pt x="1526" y="899"/>
                  </a:cubicBezTo>
                  <a:cubicBezTo>
                    <a:pt x="1526" y="627"/>
                    <a:pt x="1526" y="627"/>
                    <a:pt x="1526" y="627"/>
                  </a:cubicBezTo>
                  <a:cubicBezTo>
                    <a:pt x="1526" y="611"/>
                    <a:pt x="1513" y="597"/>
                    <a:pt x="1497" y="597"/>
                  </a:cubicBezTo>
                  <a:cubicBezTo>
                    <a:pt x="1359" y="597"/>
                    <a:pt x="1359" y="597"/>
                    <a:pt x="1359" y="597"/>
                  </a:cubicBezTo>
                  <a:cubicBezTo>
                    <a:pt x="1345" y="549"/>
                    <a:pt x="1326" y="502"/>
                    <a:pt x="1302" y="459"/>
                  </a:cubicBezTo>
                  <a:cubicBezTo>
                    <a:pt x="1399" y="361"/>
                    <a:pt x="1399" y="361"/>
                    <a:pt x="1399" y="361"/>
                  </a:cubicBezTo>
                  <a:cubicBezTo>
                    <a:pt x="1411" y="350"/>
                    <a:pt x="1411" y="332"/>
                    <a:pt x="1399" y="320"/>
                  </a:cubicBezTo>
                  <a:cubicBezTo>
                    <a:pt x="1206" y="127"/>
                    <a:pt x="1206" y="127"/>
                    <a:pt x="1206" y="127"/>
                  </a:cubicBezTo>
                  <a:cubicBezTo>
                    <a:pt x="1195" y="116"/>
                    <a:pt x="1177" y="116"/>
                    <a:pt x="1165" y="127"/>
                  </a:cubicBezTo>
                  <a:cubicBezTo>
                    <a:pt x="1068" y="225"/>
                    <a:pt x="1068" y="225"/>
                    <a:pt x="1068" y="225"/>
                  </a:cubicBezTo>
                  <a:cubicBezTo>
                    <a:pt x="1024" y="200"/>
                    <a:pt x="978" y="181"/>
                    <a:pt x="929" y="167"/>
                  </a:cubicBezTo>
                  <a:cubicBezTo>
                    <a:pt x="929" y="29"/>
                    <a:pt x="929" y="29"/>
                    <a:pt x="929" y="29"/>
                  </a:cubicBezTo>
                  <a:cubicBezTo>
                    <a:pt x="929" y="13"/>
                    <a:pt x="916" y="0"/>
                    <a:pt x="899" y="0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611" y="0"/>
                    <a:pt x="598" y="13"/>
                    <a:pt x="598" y="29"/>
                  </a:cubicBezTo>
                  <a:cubicBezTo>
                    <a:pt x="598" y="167"/>
                    <a:pt x="598" y="167"/>
                    <a:pt x="598" y="167"/>
                  </a:cubicBezTo>
                  <a:cubicBezTo>
                    <a:pt x="549" y="181"/>
                    <a:pt x="502" y="200"/>
                    <a:pt x="459" y="22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0" y="115"/>
                    <a:pt x="331" y="115"/>
                    <a:pt x="320" y="127"/>
                  </a:cubicBezTo>
                  <a:cubicBezTo>
                    <a:pt x="127" y="320"/>
                    <a:pt x="127" y="320"/>
                    <a:pt x="127" y="320"/>
                  </a:cubicBezTo>
                  <a:cubicBezTo>
                    <a:pt x="116" y="331"/>
                    <a:pt x="116" y="350"/>
                    <a:pt x="127" y="361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00" y="502"/>
                    <a:pt x="181" y="549"/>
                    <a:pt x="167" y="597"/>
                  </a:cubicBezTo>
                  <a:cubicBezTo>
                    <a:pt x="29" y="597"/>
                    <a:pt x="29" y="597"/>
                    <a:pt x="29" y="597"/>
                  </a:cubicBezTo>
                  <a:cubicBezTo>
                    <a:pt x="13" y="597"/>
                    <a:pt x="0" y="611"/>
                    <a:pt x="0" y="627"/>
                  </a:cubicBezTo>
                  <a:moveTo>
                    <a:pt x="315" y="763"/>
                  </a:moveTo>
                  <a:cubicBezTo>
                    <a:pt x="315" y="516"/>
                    <a:pt x="516" y="315"/>
                    <a:pt x="763" y="315"/>
                  </a:cubicBezTo>
                  <a:cubicBezTo>
                    <a:pt x="1010" y="315"/>
                    <a:pt x="1211" y="516"/>
                    <a:pt x="1211" y="763"/>
                  </a:cubicBezTo>
                  <a:cubicBezTo>
                    <a:pt x="1211" y="1010"/>
                    <a:pt x="1010" y="1211"/>
                    <a:pt x="763" y="1211"/>
                  </a:cubicBezTo>
                  <a:cubicBezTo>
                    <a:pt x="516" y="1211"/>
                    <a:pt x="315" y="1010"/>
                    <a:pt x="315" y="76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3556641" y="2589214"/>
              <a:ext cx="1265087" cy="1264355"/>
            </a:xfrm>
            <a:custGeom>
              <a:avLst/>
              <a:gdLst>
                <a:gd name="T0" fmla="*/ 80 w 1056"/>
                <a:gd name="T1" fmla="*/ 528 h 1056"/>
                <a:gd name="T2" fmla="*/ 80 w 1056"/>
                <a:gd name="T3" fmla="*/ 528 h 1056"/>
                <a:gd name="T4" fmla="*/ 528 w 1056"/>
                <a:gd name="T5" fmla="*/ 80 h 1056"/>
                <a:gd name="T6" fmla="*/ 976 w 1056"/>
                <a:gd name="T7" fmla="*/ 528 h 1056"/>
                <a:gd name="T8" fmla="*/ 976 w 1056"/>
                <a:gd name="T9" fmla="*/ 528 h 1056"/>
                <a:gd name="T10" fmla="*/ 976 w 1056"/>
                <a:gd name="T11" fmla="*/ 528 h 1056"/>
                <a:gd name="T12" fmla="*/ 528 w 1056"/>
                <a:gd name="T13" fmla="*/ 976 h 1056"/>
                <a:gd name="T14" fmla="*/ 80 w 1056"/>
                <a:gd name="T15" fmla="*/ 528 h 1056"/>
                <a:gd name="T16" fmla="*/ 80 w 1056"/>
                <a:gd name="T17" fmla="*/ 528 h 1056"/>
                <a:gd name="T18" fmla="*/ 528 w 1056"/>
                <a:gd name="T19" fmla="*/ 0 h 1056"/>
                <a:gd name="T20" fmla="*/ 0 w 1056"/>
                <a:gd name="T21" fmla="*/ 528 h 1056"/>
                <a:gd name="T22" fmla="*/ 528 w 1056"/>
                <a:gd name="T23" fmla="*/ 1056 h 1056"/>
                <a:gd name="T24" fmla="*/ 1056 w 1056"/>
                <a:gd name="T25" fmla="*/ 528 h 1056"/>
                <a:gd name="T26" fmla="*/ 528 w 1056"/>
                <a:gd name="T27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6" h="1056">
                  <a:moveTo>
                    <a:pt x="80" y="528"/>
                  </a:moveTo>
                  <a:cubicBezTo>
                    <a:pt x="80" y="528"/>
                    <a:pt x="80" y="528"/>
                    <a:pt x="80" y="528"/>
                  </a:cubicBezTo>
                  <a:cubicBezTo>
                    <a:pt x="80" y="281"/>
                    <a:pt x="281" y="80"/>
                    <a:pt x="528" y="80"/>
                  </a:cubicBezTo>
                  <a:cubicBezTo>
                    <a:pt x="775" y="80"/>
                    <a:pt x="976" y="281"/>
                    <a:pt x="976" y="528"/>
                  </a:cubicBezTo>
                  <a:cubicBezTo>
                    <a:pt x="976" y="528"/>
                    <a:pt x="976" y="528"/>
                    <a:pt x="976" y="528"/>
                  </a:cubicBezTo>
                  <a:cubicBezTo>
                    <a:pt x="976" y="528"/>
                    <a:pt x="976" y="528"/>
                    <a:pt x="976" y="528"/>
                  </a:cubicBezTo>
                  <a:cubicBezTo>
                    <a:pt x="976" y="775"/>
                    <a:pt x="775" y="976"/>
                    <a:pt x="528" y="976"/>
                  </a:cubicBezTo>
                  <a:cubicBezTo>
                    <a:pt x="281" y="976"/>
                    <a:pt x="80" y="775"/>
                    <a:pt x="80" y="528"/>
                  </a:cubicBezTo>
                  <a:cubicBezTo>
                    <a:pt x="80" y="528"/>
                    <a:pt x="80" y="528"/>
                    <a:pt x="80" y="528"/>
                  </a:cubicBezTo>
                  <a:moveTo>
                    <a:pt x="528" y="0"/>
                  </a:moveTo>
                  <a:cubicBezTo>
                    <a:pt x="237" y="0"/>
                    <a:pt x="0" y="237"/>
                    <a:pt x="0" y="528"/>
                  </a:cubicBezTo>
                  <a:cubicBezTo>
                    <a:pt x="0" y="819"/>
                    <a:pt x="237" y="1056"/>
                    <a:pt x="528" y="1056"/>
                  </a:cubicBezTo>
                  <a:cubicBezTo>
                    <a:pt x="819" y="1056"/>
                    <a:pt x="1056" y="819"/>
                    <a:pt x="1056" y="528"/>
                  </a:cubicBezTo>
                  <a:cubicBezTo>
                    <a:pt x="1056" y="237"/>
                    <a:pt x="819" y="0"/>
                    <a:pt x="528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349547" y="1216025"/>
            <a:ext cx="2009041" cy="2011240"/>
            <a:chOff x="1148137" y="1042670"/>
            <a:chExt cx="2009041" cy="2011240"/>
          </a:xfrm>
        </p:grpSpPr>
        <p:grpSp>
          <p:nvGrpSpPr>
            <p:cNvPr id="53" name="Group 52"/>
            <p:cNvGrpSpPr/>
            <p:nvPr/>
          </p:nvGrpSpPr>
          <p:grpSpPr>
            <a:xfrm>
              <a:off x="1591577" y="1568202"/>
              <a:ext cx="1287076" cy="1073785"/>
              <a:chOff x="1591577" y="1568202"/>
              <a:chExt cx="1287076" cy="1073785"/>
            </a:xfrm>
          </p:grpSpPr>
          <p:sp>
            <p:nvSpPr>
              <p:cNvPr id="54" name="Freeform 51"/>
              <p:cNvSpPr>
                <a:spLocks noEditPoints="1"/>
              </p:cNvSpPr>
              <p:nvPr/>
            </p:nvSpPr>
            <p:spPr bwMode="auto">
              <a:xfrm>
                <a:off x="1591577" y="1568202"/>
                <a:ext cx="1287076" cy="1073785"/>
              </a:xfrm>
              <a:custGeom>
                <a:avLst/>
                <a:gdLst>
                  <a:gd name="T0" fmla="*/ 633 w 1074"/>
                  <a:gd name="T1" fmla="*/ 422 h 897"/>
                  <a:gd name="T2" fmla="*/ 956 w 1074"/>
                  <a:gd name="T3" fmla="*/ 156 h 897"/>
                  <a:gd name="T4" fmla="*/ 989 w 1074"/>
                  <a:gd name="T5" fmla="*/ 196 h 897"/>
                  <a:gd name="T6" fmla="*/ 1074 w 1074"/>
                  <a:gd name="T7" fmla="*/ 0 h 897"/>
                  <a:gd name="T8" fmla="*/ 865 w 1074"/>
                  <a:gd name="T9" fmla="*/ 46 h 897"/>
                  <a:gd name="T10" fmla="*/ 898 w 1074"/>
                  <a:gd name="T11" fmla="*/ 86 h 897"/>
                  <a:gd name="T12" fmla="*/ 575 w 1074"/>
                  <a:gd name="T13" fmla="*/ 352 h 897"/>
                  <a:gd name="T14" fmla="*/ 459 w 1074"/>
                  <a:gd name="T15" fmla="*/ 366 h 897"/>
                  <a:gd name="T16" fmla="*/ 423 w 1074"/>
                  <a:gd name="T17" fmla="*/ 478 h 897"/>
                  <a:gd name="T18" fmla="*/ 0 w 1074"/>
                  <a:gd name="T19" fmla="*/ 827 h 897"/>
                  <a:gd name="T20" fmla="*/ 58 w 1074"/>
                  <a:gd name="T21" fmla="*/ 897 h 897"/>
                  <a:gd name="T22" fmla="*/ 480 w 1074"/>
                  <a:gd name="T23" fmla="*/ 548 h 897"/>
                  <a:gd name="T24" fmla="*/ 597 w 1074"/>
                  <a:gd name="T25" fmla="*/ 534 h 897"/>
                  <a:gd name="T26" fmla="*/ 633 w 1074"/>
                  <a:gd name="T27" fmla="*/ 422 h 897"/>
                  <a:gd name="T28" fmla="*/ 502 w 1074"/>
                  <a:gd name="T29" fmla="*/ 472 h 897"/>
                  <a:gd name="T30" fmla="*/ 506 w 1074"/>
                  <a:gd name="T31" fmla="*/ 424 h 897"/>
                  <a:gd name="T32" fmla="*/ 554 w 1074"/>
                  <a:gd name="T33" fmla="*/ 429 h 897"/>
                  <a:gd name="T34" fmla="*/ 549 w 1074"/>
                  <a:gd name="T35" fmla="*/ 476 h 897"/>
                  <a:gd name="T36" fmla="*/ 502 w 1074"/>
                  <a:gd name="T37" fmla="*/ 472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4" h="897">
                    <a:moveTo>
                      <a:pt x="633" y="422"/>
                    </a:moveTo>
                    <a:cubicBezTo>
                      <a:pt x="956" y="156"/>
                      <a:pt x="956" y="156"/>
                      <a:pt x="956" y="156"/>
                    </a:cubicBezTo>
                    <a:cubicBezTo>
                      <a:pt x="989" y="196"/>
                      <a:pt x="989" y="196"/>
                      <a:pt x="989" y="196"/>
                    </a:cubicBezTo>
                    <a:cubicBezTo>
                      <a:pt x="1074" y="0"/>
                      <a:pt x="1074" y="0"/>
                      <a:pt x="1074" y="0"/>
                    </a:cubicBezTo>
                    <a:cubicBezTo>
                      <a:pt x="865" y="46"/>
                      <a:pt x="865" y="46"/>
                      <a:pt x="865" y="46"/>
                    </a:cubicBezTo>
                    <a:cubicBezTo>
                      <a:pt x="898" y="86"/>
                      <a:pt x="898" y="86"/>
                      <a:pt x="898" y="86"/>
                    </a:cubicBezTo>
                    <a:cubicBezTo>
                      <a:pt x="575" y="352"/>
                      <a:pt x="575" y="352"/>
                      <a:pt x="575" y="352"/>
                    </a:cubicBezTo>
                    <a:cubicBezTo>
                      <a:pt x="538" y="334"/>
                      <a:pt x="492" y="338"/>
                      <a:pt x="459" y="366"/>
                    </a:cubicBezTo>
                    <a:cubicBezTo>
                      <a:pt x="425" y="394"/>
                      <a:pt x="412" y="438"/>
                      <a:pt x="423" y="478"/>
                    </a:cubicBezTo>
                    <a:cubicBezTo>
                      <a:pt x="0" y="827"/>
                      <a:pt x="0" y="827"/>
                      <a:pt x="0" y="827"/>
                    </a:cubicBezTo>
                    <a:cubicBezTo>
                      <a:pt x="58" y="897"/>
                      <a:pt x="58" y="897"/>
                      <a:pt x="58" y="897"/>
                    </a:cubicBezTo>
                    <a:cubicBezTo>
                      <a:pt x="480" y="548"/>
                      <a:pt x="480" y="548"/>
                      <a:pt x="480" y="548"/>
                    </a:cubicBezTo>
                    <a:cubicBezTo>
                      <a:pt x="518" y="566"/>
                      <a:pt x="563" y="562"/>
                      <a:pt x="597" y="534"/>
                    </a:cubicBezTo>
                    <a:cubicBezTo>
                      <a:pt x="631" y="506"/>
                      <a:pt x="643" y="462"/>
                      <a:pt x="633" y="422"/>
                    </a:cubicBezTo>
                    <a:close/>
                    <a:moveTo>
                      <a:pt x="502" y="472"/>
                    </a:moveTo>
                    <a:cubicBezTo>
                      <a:pt x="490" y="457"/>
                      <a:pt x="492" y="436"/>
                      <a:pt x="506" y="424"/>
                    </a:cubicBezTo>
                    <a:cubicBezTo>
                      <a:pt x="521" y="412"/>
                      <a:pt x="542" y="414"/>
                      <a:pt x="554" y="429"/>
                    </a:cubicBezTo>
                    <a:cubicBezTo>
                      <a:pt x="566" y="443"/>
                      <a:pt x="564" y="464"/>
                      <a:pt x="549" y="476"/>
                    </a:cubicBezTo>
                    <a:cubicBezTo>
                      <a:pt x="535" y="488"/>
                      <a:pt x="514" y="486"/>
                      <a:pt x="502" y="4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52"/>
              <p:cNvSpPr>
                <a:spLocks noEditPoints="1"/>
              </p:cNvSpPr>
              <p:nvPr/>
            </p:nvSpPr>
            <p:spPr bwMode="auto">
              <a:xfrm>
                <a:off x="2155956" y="2038762"/>
                <a:ext cx="136330" cy="136330"/>
              </a:xfrm>
              <a:custGeom>
                <a:avLst/>
                <a:gdLst>
                  <a:gd name="T0" fmla="*/ 96 w 114"/>
                  <a:gd name="T1" fmla="*/ 25 h 114"/>
                  <a:gd name="T2" fmla="*/ 24 w 114"/>
                  <a:gd name="T3" fmla="*/ 18 h 114"/>
                  <a:gd name="T4" fmla="*/ 18 w 114"/>
                  <a:gd name="T5" fmla="*/ 89 h 114"/>
                  <a:gd name="T6" fmla="*/ 89 w 114"/>
                  <a:gd name="T7" fmla="*/ 96 h 114"/>
                  <a:gd name="T8" fmla="*/ 96 w 114"/>
                  <a:gd name="T9" fmla="*/ 25 h 114"/>
                  <a:gd name="T10" fmla="*/ 31 w 114"/>
                  <a:gd name="T11" fmla="*/ 79 h 114"/>
                  <a:gd name="T12" fmla="*/ 35 w 114"/>
                  <a:gd name="T13" fmla="*/ 31 h 114"/>
                  <a:gd name="T14" fmla="*/ 83 w 114"/>
                  <a:gd name="T15" fmla="*/ 36 h 114"/>
                  <a:gd name="T16" fmla="*/ 78 w 114"/>
                  <a:gd name="T17" fmla="*/ 83 h 114"/>
                  <a:gd name="T18" fmla="*/ 31 w 114"/>
                  <a:gd name="T19" fmla="*/ 7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4">
                    <a:moveTo>
                      <a:pt x="96" y="25"/>
                    </a:moveTo>
                    <a:cubicBezTo>
                      <a:pt x="78" y="3"/>
                      <a:pt x="46" y="0"/>
                      <a:pt x="24" y="18"/>
                    </a:cubicBezTo>
                    <a:cubicBezTo>
                      <a:pt x="3" y="36"/>
                      <a:pt x="0" y="68"/>
                      <a:pt x="18" y="89"/>
                    </a:cubicBezTo>
                    <a:cubicBezTo>
                      <a:pt x="35" y="111"/>
                      <a:pt x="67" y="114"/>
                      <a:pt x="89" y="96"/>
                    </a:cubicBezTo>
                    <a:cubicBezTo>
                      <a:pt x="111" y="78"/>
                      <a:pt x="114" y="46"/>
                      <a:pt x="96" y="25"/>
                    </a:cubicBezTo>
                    <a:close/>
                    <a:moveTo>
                      <a:pt x="31" y="79"/>
                    </a:moveTo>
                    <a:cubicBezTo>
                      <a:pt x="19" y="64"/>
                      <a:pt x="21" y="43"/>
                      <a:pt x="35" y="31"/>
                    </a:cubicBezTo>
                    <a:cubicBezTo>
                      <a:pt x="50" y="19"/>
                      <a:pt x="71" y="21"/>
                      <a:pt x="83" y="36"/>
                    </a:cubicBezTo>
                    <a:cubicBezTo>
                      <a:pt x="95" y="50"/>
                      <a:pt x="93" y="71"/>
                      <a:pt x="78" y="83"/>
                    </a:cubicBezTo>
                    <a:cubicBezTo>
                      <a:pt x="64" y="95"/>
                      <a:pt x="43" y="93"/>
                      <a:pt x="31" y="7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148137" y="1042670"/>
              <a:ext cx="2009041" cy="2011240"/>
              <a:chOff x="1148137" y="1042670"/>
              <a:chExt cx="2009041" cy="2011240"/>
            </a:xfrm>
          </p:grpSpPr>
          <p:sp>
            <p:nvSpPr>
              <p:cNvPr id="56" name="Freeform 53"/>
              <p:cNvSpPr/>
              <p:nvPr/>
            </p:nvSpPr>
            <p:spPr bwMode="auto">
              <a:xfrm>
                <a:off x="1148137" y="1042670"/>
                <a:ext cx="1075984" cy="2011240"/>
              </a:xfrm>
              <a:custGeom>
                <a:avLst/>
                <a:gdLst>
                  <a:gd name="T0" fmla="*/ 0 w 898"/>
                  <a:gd name="T1" fmla="*/ 898 h 1680"/>
                  <a:gd name="T2" fmla="*/ 456 w 898"/>
                  <a:gd name="T3" fmla="*/ 1680 h 1680"/>
                  <a:gd name="T4" fmla="*/ 522 w 898"/>
                  <a:gd name="T5" fmla="*/ 1562 h 1680"/>
                  <a:gd name="T6" fmla="*/ 136 w 898"/>
                  <a:gd name="T7" fmla="*/ 898 h 1680"/>
                  <a:gd name="T8" fmla="*/ 898 w 898"/>
                  <a:gd name="T9" fmla="*/ 136 h 1680"/>
                  <a:gd name="T10" fmla="*/ 898 w 898"/>
                  <a:gd name="T11" fmla="*/ 0 h 1680"/>
                  <a:gd name="T12" fmla="*/ 0 w 898"/>
                  <a:gd name="T13" fmla="*/ 898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8" h="1680">
                    <a:moveTo>
                      <a:pt x="0" y="898"/>
                    </a:moveTo>
                    <a:cubicBezTo>
                      <a:pt x="0" y="1234"/>
                      <a:pt x="183" y="1526"/>
                      <a:pt x="456" y="1680"/>
                    </a:cubicBezTo>
                    <a:cubicBezTo>
                      <a:pt x="522" y="1562"/>
                      <a:pt x="522" y="1562"/>
                      <a:pt x="522" y="1562"/>
                    </a:cubicBezTo>
                    <a:cubicBezTo>
                      <a:pt x="292" y="1431"/>
                      <a:pt x="136" y="1183"/>
                      <a:pt x="136" y="898"/>
                    </a:cubicBezTo>
                    <a:cubicBezTo>
                      <a:pt x="136" y="478"/>
                      <a:pt x="477" y="136"/>
                      <a:pt x="898" y="136"/>
                    </a:cubicBezTo>
                    <a:cubicBezTo>
                      <a:pt x="898" y="0"/>
                      <a:pt x="898" y="0"/>
                      <a:pt x="898" y="0"/>
                    </a:cubicBezTo>
                    <a:cubicBezTo>
                      <a:pt x="402" y="0"/>
                      <a:pt x="0" y="402"/>
                      <a:pt x="0" y="8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54"/>
              <p:cNvSpPr/>
              <p:nvPr/>
            </p:nvSpPr>
            <p:spPr bwMode="auto">
              <a:xfrm>
                <a:off x="2224121" y="1042670"/>
                <a:ext cx="933057" cy="624481"/>
              </a:xfrm>
              <a:custGeom>
                <a:avLst/>
                <a:gdLst>
                  <a:gd name="T0" fmla="*/ 0 w 779"/>
                  <a:gd name="T1" fmla="*/ 0 h 522"/>
                  <a:gd name="T2" fmla="*/ 0 w 779"/>
                  <a:gd name="T3" fmla="*/ 136 h 522"/>
                  <a:gd name="T4" fmla="*/ 662 w 779"/>
                  <a:gd name="T5" fmla="*/ 522 h 522"/>
                  <a:gd name="T6" fmla="*/ 779 w 779"/>
                  <a:gd name="T7" fmla="*/ 451 h 522"/>
                  <a:gd name="T8" fmla="*/ 0 w 779"/>
                  <a:gd name="T9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9" h="522">
                    <a:moveTo>
                      <a:pt x="0" y="0"/>
                    </a:moveTo>
                    <a:cubicBezTo>
                      <a:pt x="0" y="136"/>
                      <a:pt x="0" y="136"/>
                      <a:pt x="0" y="136"/>
                    </a:cubicBezTo>
                    <a:cubicBezTo>
                      <a:pt x="284" y="136"/>
                      <a:pt x="531" y="292"/>
                      <a:pt x="662" y="522"/>
                    </a:cubicBezTo>
                    <a:cubicBezTo>
                      <a:pt x="779" y="451"/>
                      <a:pt x="779" y="451"/>
                      <a:pt x="779" y="451"/>
                    </a:cubicBezTo>
                    <a:cubicBezTo>
                      <a:pt x="624" y="182"/>
                      <a:pt x="333" y="0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8143698" y="4649022"/>
            <a:ext cx="1829466" cy="1827267"/>
            <a:chOff x="1445718" y="3970842"/>
            <a:chExt cx="1829466" cy="1827267"/>
          </a:xfrm>
        </p:grpSpPr>
        <p:sp>
          <p:nvSpPr>
            <p:cNvPr id="2" name="Freeform 5"/>
            <p:cNvSpPr>
              <a:spLocks noEditPoints="1"/>
            </p:cNvSpPr>
            <p:nvPr/>
          </p:nvSpPr>
          <p:spPr bwMode="auto">
            <a:xfrm>
              <a:off x="1445718" y="3970842"/>
              <a:ext cx="1829466" cy="1827267"/>
            </a:xfrm>
            <a:custGeom>
              <a:avLst/>
              <a:gdLst>
                <a:gd name="T0" fmla="*/ 1498 w 1527"/>
                <a:gd name="T1" fmla="*/ 597 h 1526"/>
                <a:gd name="T2" fmla="*/ 1359 w 1527"/>
                <a:gd name="T3" fmla="*/ 597 h 1526"/>
                <a:gd name="T4" fmla="*/ 1302 w 1527"/>
                <a:gd name="T5" fmla="*/ 459 h 1526"/>
                <a:gd name="T6" fmla="*/ 1400 w 1527"/>
                <a:gd name="T7" fmla="*/ 361 h 1526"/>
                <a:gd name="T8" fmla="*/ 1400 w 1527"/>
                <a:gd name="T9" fmla="*/ 320 h 1526"/>
                <a:gd name="T10" fmla="*/ 1207 w 1527"/>
                <a:gd name="T11" fmla="*/ 127 h 1526"/>
                <a:gd name="T12" fmla="*/ 1165 w 1527"/>
                <a:gd name="T13" fmla="*/ 127 h 1526"/>
                <a:gd name="T14" fmla="*/ 1068 w 1527"/>
                <a:gd name="T15" fmla="*/ 225 h 1526"/>
                <a:gd name="T16" fmla="*/ 929 w 1527"/>
                <a:gd name="T17" fmla="*/ 167 h 1526"/>
                <a:gd name="T18" fmla="*/ 929 w 1527"/>
                <a:gd name="T19" fmla="*/ 29 h 1526"/>
                <a:gd name="T20" fmla="*/ 900 w 1527"/>
                <a:gd name="T21" fmla="*/ 0 h 1526"/>
                <a:gd name="T22" fmla="*/ 627 w 1527"/>
                <a:gd name="T23" fmla="*/ 0 h 1526"/>
                <a:gd name="T24" fmla="*/ 598 w 1527"/>
                <a:gd name="T25" fmla="*/ 29 h 1526"/>
                <a:gd name="T26" fmla="*/ 598 w 1527"/>
                <a:gd name="T27" fmla="*/ 167 h 1526"/>
                <a:gd name="T28" fmla="*/ 459 w 1527"/>
                <a:gd name="T29" fmla="*/ 225 h 1526"/>
                <a:gd name="T30" fmla="*/ 361 w 1527"/>
                <a:gd name="T31" fmla="*/ 127 h 1526"/>
                <a:gd name="T32" fmla="*/ 320 w 1527"/>
                <a:gd name="T33" fmla="*/ 127 h 1526"/>
                <a:gd name="T34" fmla="*/ 127 w 1527"/>
                <a:gd name="T35" fmla="*/ 320 h 1526"/>
                <a:gd name="T36" fmla="*/ 127 w 1527"/>
                <a:gd name="T37" fmla="*/ 361 h 1526"/>
                <a:gd name="T38" fmla="*/ 225 w 1527"/>
                <a:gd name="T39" fmla="*/ 459 h 1526"/>
                <a:gd name="T40" fmla="*/ 168 w 1527"/>
                <a:gd name="T41" fmla="*/ 597 h 1526"/>
                <a:gd name="T42" fmla="*/ 29 w 1527"/>
                <a:gd name="T43" fmla="*/ 597 h 1526"/>
                <a:gd name="T44" fmla="*/ 0 w 1527"/>
                <a:gd name="T45" fmla="*/ 627 h 1526"/>
                <a:gd name="T46" fmla="*/ 0 w 1527"/>
                <a:gd name="T47" fmla="*/ 899 h 1526"/>
                <a:gd name="T48" fmla="*/ 29 w 1527"/>
                <a:gd name="T49" fmla="*/ 928 h 1526"/>
                <a:gd name="T50" fmla="*/ 168 w 1527"/>
                <a:gd name="T51" fmla="*/ 928 h 1526"/>
                <a:gd name="T52" fmla="*/ 225 w 1527"/>
                <a:gd name="T53" fmla="*/ 1067 h 1526"/>
                <a:gd name="T54" fmla="*/ 127 w 1527"/>
                <a:gd name="T55" fmla="*/ 1165 h 1526"/>
                <a:gd name="T56" fmla="*/ 127 w 1527"/>
                <a:gd name="T57" fmla="*/ 1206 h 1526"/>
                <a:gd name="T58" fmla="*/ 320 w 1527"/>
                <a:gd name="T59" fmla="*/ 1399 h 1526"/>
                <a:gd name="T60" fmla="*/ 361 w 1527"/>
                <a:gd name="T61" fmla="*/ 1399 h 1526"/>
                <a:gd name="T62" fmla="*/ 459 w 1527"/>
                <a:gd name="T63" fmla="*/ 1301 h 1526"/>
                <a:gd name="T64" fmla="*/ 598 w 1527"/>
                <a:gd name="T65" fmla="*/ 1359 h 1526"/>
                <a:gd name="T66" fmla="*/ 598 w 1527"/>
                <a:gd name="T67" fmla="*/ 1497 h 1526"/>
                <a:gd name="T68" fmla="*/ 627 w 1527"/>
                <a:gd name="T69" fmla="*/ 1526 h 1526"/>
                <a:gd name="T70" fmla="*/ 900 w 1527"/>
                <a:gd name="T71" fmla="*/ 1526 h 1526"/>
                <a:gd name="T72" fmla="*/ 929 w 1527"/>
                <a:gd name="T73" fmla="*/ 1497 h 1526"/>
                <a:gd name="T74" fmla="*/ 929 w 1527"/>
                <a:gd name="T75" fmla="*/ 1359 h 1526"/>
                <a:gd name="T76" fmla="*/ 1067 w 1527"/>
                <a:gd name="T77" fmla="*/ 1301 h 1526"/>
                <a:gd name="T78" fmla="*/ 1165 w 1527"/>
                <a:gd name="T79" fmla="*/ 1400 h 1526"/>
                <a:gd name="T80" fmla="*/ 1207 w 1527"/>
                <a:gd name="T81" fmla="*/ 1400 h 1526"/>
                <a:gd name="T82" fmla="*/ 1400 w 1527"/>
                <a:gd name="T83" fmla="*/ 1207 h 1526"/>
                <a:gd name="T84" fmla="*/ 1400 w 1527"/>
                <a:gd name="T85" fmla="*/ 1166 h 1526"/>
                <a:gd name="T86" fmla="*/ 1301 w 1527"/>
                <a:gd name="T87" fmla="*/ 1067 h 1526"/>
                <a:gd name="T88" fmla="*/ 1359 w 1527"/>
                <a:gd name="T89" fmla="*/ 928 h 1526"/>
                <a:gd name="T90" fmla="*/ 1498 w 1527"/>
                <a:gd name="T91" fmla="*/ 928 h 1526"/>
                <a:gd name="T92" fmla="*/ 1527 w 1527"/>
                <a:gd name="T93" fmla="*/ 899 h 1526"/>
                <a:gd name="T94" fmla="*/ 1527 w 1527"/>
                <a:gd name="T95" fmla="*/ 627 h 1526"/>
                <a:gd name="T96" fmla="*/ 1498 w 1527"/>
                <a:gd name="T97" fmla="*/ 597 h 1526"/>
                <a:gd name="T98" fmla="*/ 763 w 1527"/>
                <a:gd name="T99" fmla="*/ 1211 h 1526"/>
                <a:gd name="T100" fmla="*/ 316 w 1527"/>
                <a:gd name="T101" fmla="*/ 763 h 1526"/>
                <a:gd name="T102" fmla="*/ 763 w 1527"/>
                <a:gd name="T103" fmla="*/ 315 h 1526"/>
                <a:gd name="T104" fmla="*/ 1211 w 1527"/>
                <a:gd name="T105" fmla="*/ 763 h 1526"/>
                <a:gd name="T106" fmla="*/ 763 w 1527"/>
                <a:gd name="T107" fmla="*/ 1211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7" h="1526">
                  <a:moveTo>
                    <a:pt x="1498" y="597"/>
                  </a:moveTo>
                  <a:cubicBezTo>
                    <a:pt x="1359" y="597"/>
                    <a:pt x="1359" y="597"/>
                    <a:pt x="1359" y="597"/>
                  </a:cubicBezTo>
                  <a:cubicBezTo>
                    <a:pt x="1346" y="548"/>
                    <a:pt x="1326" y="502"/>
                    <a:pt x="1302" y="459"/>
                  </a:cubicBezTo>
                  <a:cubicBezTo>
                    <a:pt x="1400" y="361"/>
                    <a:pt x="1400" y="361"/>
                    <a:pt x="1400" y="361"/>
                  </a:cubicBezTo>
                  <a:cubicBezTo>
                    <a:pt x="1411" y="349"/>
                    <a:pt x="1411" y="331"/>
                    <a:pt x="1400" y="320"/>
                  </a:cubicBezTo>
                  <a:cubicBezTo>
                    <a:pt x="1207" y="127"/>
                    <a:pt x="1207" y="127"/>
                    <a:pt x="1207" y="127"/>
                  </a:cubicBezTo>
                  <a:cubicBezTo>
                    <a:pt x="1195" y="115"/>
                    <a:pt x="1177" y="115"/>
                    <a:pt x="1165" y="127"/>
                  </a:cubicBezTo>
                  <a:cubicBezTo>
                    <a:pt x="1068" y="225"/>
                    <a:pt x="1068" y="225"/>
                    <a:pt x="1068" y="225"/>
                  </a:cubicBezTo>
                  <a:cubicBezTo>
                    <a:pt x="1024" y="200"/>
                    <a:pt x="978" y="181"/>
                    <a:pt x="929" y="167"/>
                  </a:cubicBezTo>
                  <a:cubicBezTo>
                    <a:pt x="929" y="29"/>
                    <a:pt x="929" y="29"/>
                    <a:pt x="929" y="29"/>
                  </a:cubicBezTo>
                  <a:cubicBezTo>
                    <a:pt x="929" y="13"/>
                    <a:pt x="916" y="0"/>
                    <a:pt x="900" y="0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611" y="0"/>
                    <a:pt x="598" y="13"/>
                    <a:pt x="598" y="29"/>
                  </a:cubicBezTo>
                  <a:cubicBezTo>
                    <a:pt x="598" y="167"/>
                    <a:pt x="598" y="167"/>
                    <a:pt x="598" y="167"/>
                  </a:cubicBezTo>
                  <a:cubicBezTo>
                    <a:pt x="549" y="181"/>
                    <a:pt x="502" y="200"/>
                    <a:pt x="459" y="22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0" y="116"/>
                    <a:pt x="331" y="116"/>
                    <a:pt x="320" y="127"/>
                  </a:cubicBezTo>
                  <a:cubicBezTo>
                    <a:pt x="127" y="320"/>
                    <a:pt x="127" y="320"/>
                    <a:pt x="127" y="320"/>
                  </a:cubicBezTo>
                  <a:cubicBezTo>
                    <a:pt x="116" y="332"/>
                    <a:pt x="116" y="350"/>
                    <a:pt x="127" y="361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01" y="502"/>
                    <a:pt x="181" y="549"/>
                    <a:pt x="168" y="597"/>
                  </a:cubicBezTo>
                  <a:cubicBezTo>
                    <a:pt x="29" y="597"/>
                    <a:pt x="29" y="597"/>
                    <a:pt x="29" y="597"/>
                  </a:cubicBezTo>
                  <a:cubicBezTo>
                    <a:pt x="13" y="597"/>
                    <a:pt x="0" y="611"/>
                    <a:pt x="0" y="627"/>
                  </a:cubicBezTo>
                  <a:cubicBezTo>
                    <a:pt x="0" y="899"/>
                    <a:pt x="0" y="899"/>
                    <a:pt x="0" y="899"/>
                  </a:cubicBezTo>
                  <a:cubicBezTo>
                    <a:pt x="0" y="915"/>
                    <a:pt x="13" y="928"/>
                    <a:pt x="29" y="928"/>
                  </a:cubicBezTo>
                  <a:cubicBezTo>
                    <a:pt x="168" y="928"/>
                    <a:pt x="168" y="928"/>
                    <a:pt x="168" y="928"/>
                  </a:cubicBezTo>
                  <a:cubicBezTo>
                    <a:pt x="181" y="977"/>
                    <a:pt x="201" y="1024"/>
                    <a:pt x="225" y="1067"/>
                  </a:cubicBezTo>
                  <a:cubicBezTo>
                    <a:pt x="127" y="1165"/>
                    <a:pt x="127" y="1165"/>
                    <a:pt x="127" y="1165"/>
                  </a:cubicBezTo>
                  <a:cubicBezTo>
                    <a:pt x="116" y="1176"/>
                    <a:pt x="116" y="1195"/>
                    <a:pt x="127" y="1206"/>
                  </a:cubicBezTo>
                  <a:cubicBezTo>
                    <a:pt x="320" y="1399"/>
                    <a:pt x="320" y="1399"/>
                    <a:pt x="320" y="1399"/>
                  </a:cubicBezTo>
                  <a:cubicBezTo>
                    <a:pt x="331" y="1411"/>
                    <a:pt x="350" y="1411"/>
                    <a:pt x="361" y="1399"/>
                  </a:cubicBezTo>
                  <a:cubicBezTo>
                    <a:pt x="459" y="1301"/>
                    <a:pt x="459" y="1301"/>
                    <a:pt x="459" y="1301"/>
                  </a:cubicBezTo>
                  <a:cubicBezTo>
                    <a:pt x="502" y="1326"/>
                    <a:pt x="549" y="1345"/>
                    <a:pt x="598" y="1359"/>
                  </a:cubicBezTo>
                  <a:cubicBezTo>
                    <a:pt x="598" y="1497"/>
                    <a:pt x="598" y="1497"/>
                    <a:pt x="598" y="1497"/>
                  </a:cubicBezTo>
                  <a:cubicBezTo>
                    <a:pt x="598" y="1513"/>
                    <a:pt x="611" y="1526"/>
                    <a:pt x="627" y="1526"/>
                  </a:cubicBezTo>
                  <a:cubicBezTo>
                    <a:pt x="900" y="1526"/>
                    <a:pt x="900" y="1526"/>
                    <a:pt x="900" y="1526"/>
                  </a:cubicBezTo>
                  <a:cubicBezTo>
                    <a:pt x="916" y="1526"/>
                    <a:pt x="929" y="1513"/>
                    <a:pt x="929" y="1497"/>
                  </a:cubicBezTo>
                  <a:cubicBezTo>
                    <a:pt x="929" y="1359"/>
                    <a:pt x="929" y="1359"/>
                    <a:pt x="929" y="1359"/>
                  </a:cubicBezTo>
                  <a:cubicBezTo>
                    <a:pt x="978" y="1345"/>
                    <a:pt x="1024" y="1326"/>
                    <a:pt x="1067" y="1301"/>
                  </a:cubicBezTo>
                  <a:cubicBezTo>
                    <a:pt x="1165" y="1400"/>
                    <a:pt x="1165" y="1400"/>
                    <a:pt x="1165" y="1400"/>
                  </a:cubicBezTo>
                  <a:cubicBezTo>
                    <a:pt x="1177" y="1411"/>
                    <a:pt x="1195" y="1411"/>
                    <a:pt x="1207" y="1400"/>
                  </a:cubicBezTo>
                  <a:cubicBezTo>
                    <a:pt x="1400" y="1207"/>
                    <a:pt x="1400" y="1207"/>
                    <a:pt x="1400" y="1207"/>
                  </a:cubicBezTo>
                  <a:cubicBezTo>
                    <a:pt x="1411" y="1195"/>
                    <a:pt x="1411" y="1177"/>
                    <a:pt x="1400" y="1166"/>
                  </a:cubicBezTo>
                  <a:cubicBezTo>
                    <a:pt x="1301" y="1067"/>
                    <a:pt x="1301" y="1067"/>
                    <a:pt x="1301" y="1067"/>
                  </a:cubicBezTo>
                  <a:cubicBezTo>
                    <a:pt x="1326" y="1024"/>
                    <a:pt x="1346" y="978"/>
                    <a:pt x="1359" y="928"/>
                  </a:cubicBezTo>
                  <a:cubicBezTo>
                    <a:pt x="1498" y="928"/>
                    <a:pt x="1498" y="928"/>
                    <a:pt x="1498" y="928"/>
                  </a:cubicBezTo>
                  <a:cubicBezTo>
                    <a:pt x="1514" y="928"/>
                    <a:pt x="1527" y="915"/>
                    <a:pt x="1527" y="899"/>
                  </a:cubicBezTo>
                  <a:cubicBezTo>
                    <a:pt x="1527" y="627"/>
                    <a:pt x="1527" y="627"/>
                    <a:pt x="1527" y="627"/>
                  </a:cubicBezTo>
                  <a:cubicBezTo>
                    <a:pt x="1527" y="611"/>
                    <a:pt x="1514" y="597"/>
                    <a:pt x="1498" y="597"/>
                  </a:cubicBezTo>
                  <a:moveTo>
                    <a:pt x="763" y="1211"/>
                  </a:moveTo>
                  <a:cubicBezTo>
                    <a:pt x="516" y="1211"/>
                    <a:pt x="316" y="1010"/>
                    <a:pt x="316" y="763"/>
                  </a:cubicBezTo>
                  <a:cubicBezTo>
                    <a:pt x="316" y="516"/>
                    <a:pt x="516" y="315"/>
                    <a:pt x="763" y="315"/>
                  </a:cubicBezTo>
                  <a:cubicBezTo>
                    <a:pt x="1011" y="315"/>
                    <a:pt x="1211" y="516"/>
                    <a:pt x="1211" y="763"/>
                  </a:cubicBezTo>
                  <a:cubicBezTo>
                    <a:pt x="1211" y="1010"/>
                    <a:pt x="1011" y="1211"/>
                    <a:pt x="763" y="121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1727908" y="4252298"/>
              <a:ext cx="1264355" cy="1264355"/>
            </a:xfrm>
            <a:custGeom>
              <a:avLst/>
              <a:gdLst>
                <a:gd name="T0" fmla="*/ 80 w 1055"/>
                <a:gd name="T1" fmla="*/ 528 h 1056"/>
                <a:gd name="T2" fmla="*/ 80 w 1055"/>
                <a:gd name="T3" fmla="*/ 528 h 1056"/>
                <a:gd name="T4" fmla="*/ 527 w 1055"/>
                <a:gd name="T5" fmla="*/ 80 h 1056"/>
                <a:gd name="T6" fmla="*/ 975 w 1055"/>
                <a:gd name="T7" fmla="*/ 528 h 1056"/>
                <a:gd name="T8" fmla="*/ 975 w 1055"/>
                <a:gd name="T9" fmla="*/ 528 h 1056"/>
                <a:gd name="T10" fmla="*/ 975 w 1055"/>
                <a:gd name="T11" fmla="*/ 528 h 1056"/>
                <a:gd name="T12" fmla="*/ 527 w 1055"/>
                <a:gd name="T13" fmla="*/ 976 h 1056"/>
                <a:gd name="T14" fmla="*/ 80 w 1055"/>
                <a:gd name="T15" fmla="*/ 528 h 1056"/>
                <a:gd name="T16" fmla="*/ 80 w 1055"/>
                <a:gd name="T17" fmla="*/ 528 h 1056"/>
                <a:gd name="T18" fmla="*/ 527 w 1055"/>
                <a:gd name="T19" fmla="*/ 0 h 1056"/>
                <a:gd name="T20" fmla="*/ 0 w 1055"/>
                <a:gd name="T21" fmla="*/ 528 h 1056"/>
                <a:gd name="T22" fmla="*/ 527 w 1055"/>
                <a:gd name="T23" fmla="*/ 1056 h 1056"/>
                <a:gd name="T24" fmla="*/ 1055 w 1055"/>
                <a:gd name="T25" fmla="*/ 528 h 1056"/>
                <a:gd name="T26" fmla="*/ 527 w 1055"/>
                <a:gd name="T27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5" h="1056">
                  <a:moveTo>
                    <a:pt x="80" y="528"/>
                  </a:moveTo>
                  <a:cubicBezTo>
                    <a:pt x="80" y="528"/>
                    <a:pt x="80" y="528"/>
                    <a:pt x="80" y="528"/>
                  </a:cubicBezTo>
                  <a:cubicBezTo>
                    <a:pt x="80" y="281"/>
                    <a:pt x="280" y="80"/>
                    <a:pt x="527" y="80"/>
                  </a:cubicBezTo>
                  <a:cubicBezTo>
                    <a:pt x="775" y="80"/>
                    <a:pt x="975" y="281"/>
                    <a:pt x="975" y="528"/>
                  </a:cubicBezTo>
                  <a:cubicBezTo>
                    <a:pt x="975" y="528"/>
                    <a:pt x="975" y="528"/>
                    <a:pt x="975" y="528"/>
                  </a:cubicBezTo>
                  <a:cubicBezTo>
                    <a:pt x="975" y="528"/>
                    <a:pt x="975" y="528"/>
                    <a:pt x="975" y="528"/>
                  </a:cubicBezTo>
                  <a:cubicBezTo>
                    <a:pt x="975" y="775"/>
                    <a:pt x="775" y="976"/>
                    <a:pt x="527" y="976"/>
                  </a:cubicBezTo>
                  <a:cubicBezTo>
                    <a:pt x="280" y="976"/>
                    <a:pt x="80" y="775"/>
                    <a:pt x="80" y="528"/>
                  </a:cubicBezTo>
                  <a:cubicBezTo>
                    <a:pt x="80" y="528"/>
                    <a:pt x="80" y="528"/>
                    <a:pt x="80" y="528"/>
                  </a:cubicBezTo>
                  <a:moveTo>
                    <a:pt x="527" y="0"/>
                  </a:moveTo>
                  <a:cubicBezTo>
                    <a:pt x="236" y="0"/>
                    <a:pt x="0" y="237"/>
                    <a:pt x="0" y="528"/>
                  </a:cubicBezTo>
                  <a:cubicBezTo>
                    <a:pt x="0" y="819"/>
                    <a:pt x="236" y="1056"/>
                    <a:pt x="527" y="1056"/>
                  </a:cubicBezTo>
                  <a:cubicBezTo>
                    <a:pt x="819" y="1056"/>
                    <a:pt x="1055" y="819"/>
                    <a:pt x="1055" y="528"/>
                  </a:cubicBezTo>
                  <a:cubicBezTo>
                    <a:pt x="1055" y="237"/>
                    <a:pt x="819" y="0"/>
                    <a:pt x="527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575674" y="4089648"/>
            <a:ext cx="842170" cy="841437"/>
            <a:chOff x="3194559" y="4004558"/>
            <a:chExt cx="842170" cy="841437"/>
          </a:xfrm>
        </p:grpSpPr>
        <p:sp>
          <p:nvSpPr>
            <p:cNvPr id="47" name="Freeform 44"/>
            <p:cNvSpPr>
              <a:spLocks noEditPoints="1"/>
            </p:cNvSpPr>
            <p:nvPr/>
          </p:nvSpPr>
          <p:spPr bwMode="auto">
            <a:xfrm>
              <a:off x="3194559" y="4004558"/>
              <a:ext cx="842170" cy="841437"/>
            </a:xfrm>
            <a:custGeom>
              <a:avLst/>
              <a:gdLst>
                <a:gd name="T0" fmla="*/ 675 w 703"/>
                <a:gd name="T1" fmla="*/ 458 h 703"/>
                <a:gd name="T2" fmla="*/ 621 w 703"/>
                <a:gd name="T3" fmla="*/ 426 h 703"/>
                <a:gd name="T4" fmla="*/ 631 w 703"/>
                <a:gd name="T5" fmla="*/ 359 h 703"/>
                <a:gd name="T6" fmla="*/ 692 w 703"/>
                <a:gd name="T7" fmla="*/ 344 h 703"/>
                <a:gd name="T8" fmla="*/ 702 w 703"/>
                <a:gd name="T9" fmla="*/ 328 h 703"/>
                <a:gd name="T10" fmla="*/ 672 w 703"/>
                <a:gd name="T11" fmla="*/ 208 h 703"/>
                <a:gd name="T12" fmla="*/ 656 w 703"/>
                <a:gd name="T13" fmla="*/ 198 h 703"/>
                <a:gd name="T14" fmla="*/ 595 w 703"/>
                <a:gd name="T15" fmla="*/ 214 h 703"/>
                <a:gd name="T16" fmla="*/ 555 w 703"/>
                <a:gd name="T17" fmla="*/ 159 h 703"/>
                <a:gd name="T18" fmla="*/ 587 w 703"/>
                <a:gd name="T19" fmla="*/ 105 h 703"/>
                <a:gd name="T20" fmla="*/ 582 w 703"/>
                <a:gd name="T21" fmla="*/ 87 h 703"/>
                <a:gd name="T22" fmla="*/ 476 w 703"/>
                <a:gd name="T23" fmla="*/ 24 h 703"/>
                <a:gd name="T24" fmla="*/ 458 w 703"/>
                <a:gd name="T25" fmla="*/ 28 h 703"/>
                <a:gd name="T26" fmla="*/ 426 w 703"/>
                <a:gd name="T27" fmla="*/ 82 h 703"/>
                <a:gd name="T28" fmla="*/ 359 w 703"/>
                <a:gd name="T29" fmla="*/ 72 h 703"/>
                <a:gd name="T30" fmla="*/ 344 w 703"/>
                <a:gd name="T31" fmla="*/ 12 h 703"/>
                <a:gd name="T32" fmla="*/ 328 w 703"/>
                <a:gd name="T33" fmla="*/ 2 h 703"/>
                <a:gd name="T34" fmla="*/ 208 w 703"/>
                <a:gd name="T35" fmla="*/ 32 h 703"/>
                <a:gd name="T36" fmla="*/ 198 w 703"/>
                <a:gd name="T37" fmla="*/ 48 h 703"/>
                <a:gd name="T38" fmla="*/ 214 w 703"/>
                <a:gd name="T39" fmla="*/ 109 h 703"/>
                <a:gd name="T40" fmla="*/ 159 w 703"/>
                <a:gd name="T41" fmla="*/ 149 h 703"/>
                <a:gd name="T42" fmla="*/ 106 w 703"/>
                <a:gd name="T43" fmla="*/ 117 h 703"/>
                <a:gd name="T44" fmla="*/ 87 w 703"/>
                <a:gd name="T45" fmla="*/ 121 h 703"/>
                <a:gd name="T46" fmla="*/ 24 w 703"/>
                <a:gd name="T47" fmla="*/ 227 h 703"/>
                <a:gd name="T48" fmla="*/ 29 w 703"/>
                <a:gd name="T49" fmla="*/ 245 h 703"/>
                <a:gd name="T50" fmla="*/ 82 w 703"/>
                <a:gd name="T51" fmla="*/ 277 h 703"/>
                <a:gd name="T52" fmla="*/ 72 w 703"/>
                <a:gd name="T53" fmla="*/ 345 h 703"/>
                <a:gd name="T54" fmla="*/ 12 w 703"/>
                <a:gd name="T55" fmla="*/ 360 h 703"/>
                <a:gd name="T56" fmla="*/ 2 w 703"/>
                <a:gd name="T57" fmla="*/ 376 h 703"/>
                <a:gd name="T58" fmla="*/ 32 w 703"/>
                <a:gd name="T59" fmla="*/ 495 h 703"/>
                <a:gd name="T60" fmla="*/ 48 w 703"/>
                <a:gd name="T61" fmla="*/ 505 h 703"/>
                <a:gd name="T62" fmla="*/ 109 w 703"/>
                <a:gd name="T63" fmla="*/ 490 h 703"/>
                <a:gd name="T64" fmla="*/ 149 w 703"/>
                <a:gd name="T65" fmla="*/ 544 h 703"/>
                <a:gd name="T66" fmla="*/ 117 w 703"/>
                <a:gd name="T67" fmla="*/ 598 h 703"/>
                <a:gd name="T68" fmla="*/ 121 w 703"/>
                <a:gd name="T69" fmla="*/ 616 h 703"/>
                <a:gd name="T70" fmla="*/ 227 w 703"/>
                <a:gd name="T71" fmla="*/ 679 h 703"/>
                <a:gd name="T72" fmla="*/ 245 w 703"/>
                <a:gd name="T73" fmla="*/ 675 h 703"/>
                <a:gd name="T74" fmla="*/ 277 w 703"/>
                <a:gd name="T75" fmla="*/ 621 h 703"/>
                <a:gd name="T76" fmla="*/ 344 w 703"/>
                <a:gd name="T77" fmla="*/ 631 h 703"/>
                <a:gd name="T78" fmla="*/ 360 w 703"/>
                <a:gd name="T79" fmla="*/ 692 h 703"/>
                <a:gd name="T80" fmla="*/ 376 w 703"/>
                <a:gd name="T81" fmla="*/ 702 h 703"/>
                <a:gd name="T82" fmla="*/ 495 w 703"/>
                <a:gd name="T83" fmla="*/ 672 h 703"/>
                <a:gd name="T84" fmla="*/ 505 w 703"/>
                <a:gd name="T85" fmla="*/ 656 h 703"/>
                <a:gd name="T86" fmla="*/ 490 w 703"/>
                <a:gd name="T87" fmla="*/ 595 h 703"/>
                <a:gd name="T88" fmla="*/ 544 w 703"/>
                <a:gd name="T89" fmla="*/ 554 h 703"/>
                <a:gd name="T90" fmla="*/ 598 w 703"/>
                <a:gd name="T91" fmla="*/ 587 h 703"/>
                <a:gd name="T92" fmla="*/ 616 w 703"/>
                <a:gd name="T93" fmla="*/ 582 h 703"/>
                <a:gd name="T94" fmla="*/ 680 w 703"/>
                <a:gd name="T95" fmla="*/ 476 h 703"/>
                <a:gd name="T96" fmla="*/ 675 w 703"/>
                <a:gd name="T97" fmla="*/ 458 h 703"/>
                <a:gd name="T98" fmla="*/ 334 w 703"/>
                <a:gd name="T99" fmla="*/ 381 h 703"/>
                <a:gd name="T100" fmla="*/ 323 w 703"/>
                <a:gd name="T101" fmla="*/ 334 h 703"/>
                <a:gd name="T102" fmla="*/ 369 w 703"/>
                <a:gd name="T103" fmla="*/ 323 h 703"/>
                <a:gd name="T104" fmla="*/ 381 w 703"/>
                <a:gd name="T105" fmla="*/ 369 h 703"/>
                <a:gd name="T106" fmla="*/ 334 w 703"/>
                <a:gd name="T107" fmla="*/ 381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3" h="703">
                  <a:moveTo>
                    <a:pt x="675" y="458"/>
                  </a:moveTo>
                  <a:cubicBezTo>
                    <a:pt x="621" y="426"/>
                    <a:pt x="621" y="426"/>
                    <a:pt x="621" y="426"/>
                  </a:cubicBezTo>
                  <a:cubicBezTo>
                    <a:pt x="627" y="404"/>
                    <a:pt x="631" y="381"/>
                    <a:pt x="631" y="359"/>
                  </a:cubicBezTo>
                  <a:cubicBezTo>
                    <a:pt x="692" y="344"/>
                    <a:pt x="692" y="344"/>
                    <a:pt x="692" y="344"/>
                  </a:cubicBezTo>
                  <a:cubicBezTo>
                    <a:pt x="699" y="342"/>
                    <a:pt x="703" y="335"/>
                    <a:pt x="702" y="328"/>
                  </a:cubicBezTo>
                  <a:cubicBezTo>
                    <a:pt x="672" y="208"/>
                    <a:pt x="672" y="208"/>
                    <a:pt x="672" y="208"/>
                  </a:cubicBezTo>
                  <a:cubicBezTo>
                    <a:pt x="670" y="201"/>
                    <a:pt x="663" y="197"/>
                    <a:pt x="656" y="198"/>
                  </a:cubicBezTo>
                  <a:cubicBezTo>
                    <a:pt x="595" y="214"/>
                    <a:pt x="595" y="214"/>
                    <a:pt x="595" y="214"/>
                  </a:cubicBezTo>
                  <a:cubicBezTo>
                    <a:pt x="584" y="194"/>
                    <a:pt x="570" y="176"/>
                    <a:pt x="555" y="159"/>
                  </a:cubicBezTo>
                  <a:cubicBezTo>
                    <a:pt x="587" y="105"/>
                    <a:pt x="587" y="105"/>
                    <a:pt x="587" y="105"/>
                  </a:cubicBezTo>
                  <a:cubicBezTo>
                    <a:pt x="590" y="99"/>
                    <a:pt x="588" y="91"/>
                    <a:pt x="582" y="87"/>
                  </a:cubicBezTo>
                  <a:cubicBezTo>
                    <a:pt x="476" y="24"/>
                    <a:pt x="476" y="24"/>
                    <a:pt x="476" y="24"/>
                  </a:cubicBezTo>
                  <a:cubicBezTo>
                    <a:pt x="470" y="20"/>
                    <a:pt x="462" y="22"/>
                    <a:pt x="458" y="28"/>
                  </a:cubicBezTo>
                  <a:cubicBezTo>
                    <a:pt x="426" y="82"/>
                    <a:pt x="426" y="82"/>
                    <a:pt x="426" y="82"/>
                  </a:cubicBezTo>
                  <a:cubicBezTo>
                    <a:pt x="404" y="76"/>
                    <a:pt x="381" y="73"/>
                    <a:pt x="359" y="72"/>
                  </a:cubicBezTo>
                  <a:cubicBezTo>
                    <a:pt x="344" y="12"/>
                    <a:pt x="344" y="12"/>
                    <a:pt x="344" y="12"/>
                  </a:cubicBezTo>
                  <a:cubicBezTo>
                    <a:pt x="342" y="5"/>
                    <a:pt x="335" y="0"/>
                    <a:pt x="328" y="2"/>
                  </a:cubicBezTo>
                  <a:cubicBezTo>
                    <a:pt x="208" y="32"/>
                    <a:pt x="208" y="32"/>
                    <a:pt x="208" y="32"/>
                  </a:cubicBezTo>
                  <a:cubicBezTo>
                    <a:pt x="201" y="34"/>
                    <a:pt x="197" y="41"/>
                    <a:pt x="198" y="48"/>
                  </a:cubicBezTo>
                  <a:cubicBezTo>
                    <a:pt x="214" y="109"/>
                    <a:pt x="214" y="109"/>
                    <a:pt x="214" y="109"/>
                  </a:cubicBezTo>
                  <a:cubicBezTo>
                    <a:pt x="194" y="120"/>
                    <a:pt x="176" y="133"/>
                    <a:pt x="159" y="149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99" y="113"/>
                    <a:pt x="91" y="115"/>
                    <a:pt x="87" y="121"/>
                  </a:cubicBezTo>
                  <a:cubicBezTo>
                    <a:pt x="24" y="227"/>
                    <a:pt x="24" y="227"/>
                    <a:pt x="24" y="227"/>
                  </a:cubicBezTo>
                  <a:cubicBezTo>
                    <a:pt x="20" y="233"/>
                    <a:pt x="22" y="241"/>
                    <a:pt x="29" y="245"/>
                  </a:cubicBezTo>
                  <a:cubicBezTo>
                    <a:pt x="82" y="277"/>
                    <a:pt x="82" y="277"/>
                    <a:pt x="82" y="277"/>
                  </a:cubicBezTo>
                  <a:cubicBezTo>
                    <a:pt x="76" y="299"/>
                    <a:pt x="73" y="322"/>
                    <a:pt x="72" y="345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4" y="361"/>
                    <a:pt x="0" y="369"/>
                    <a:pt x="2" y="376"/>
                  </a:cubicBezTo>
                  <a:cubicBezTo>
                    <a:pt x="32" y="495"/>
                    <a:pt x="32" y="495"/>
                    <a:pt x="32" y="495"/>
                  </a:cubicBezTo>
                  <a:cubicBezTo>
                    <a:pt x="34" y="502"/>
                    <a:pt x="41" y="507"/>
                    <a:pt x="48" y="505"/>
                  </a:cubicBezTo>
                  <a:cubicBezTo>
                    <a:pt x="109" y="490"/>
                    <a:pt x="109" y="490"/>
                    <a:pt x="109" y="490"/>
                  </a:cubicBezTo>
                  <a:cubicBezTo>
                    <a:pt x="120" y="509"/>
                    <a:pt x="133" y="528"/>
                    <a:pt x="149" y="544"/>
                  </a:cubicBezTo>
                  <a:cubicBezTo>
                    <a:pt x="117" y="598"/>
                    <a:pt x="117" y="598"/>
                    <a:pt x="117" y="598"/>
                  </a:cubicBezTo>
                  <a:cubicBezTo>
                    <a:pt x="113" y="604"/>
                    <a:pt x="115" y="612"/>
                    <a:pt x="121" y="616"/>
                  </a:cubicBezTo>
                  <a:cubicBezTo>
                    <a:pt x="227" y="679"/>
                    <a:pt x="227" y="679"/>
                    <a:pt x="227" y="679"/>
                  </a:cubicBezTo>
                  <a:cubicBezTo>
                    <a:pt x="233" y="683"/>
                    <a:pt x="242" y="681"/>
                    <a:pt x="245" y="675"/>
                  </a:cubicBezTo>
                  <a:cubicBezTo>
                    <a:pt x="277" y="621"/>
                    <a:pt x="277" y="621"/>
                    <a:pt x="277" y="621"/>
                  </a:cubicBezTo>
                  <a:cubicBezTo>
                    <a:pt x="300" y="627"/>
                    <a:pt x="322" y="631"/>
                    <a:pt x="344" y="631"/>
                  </a:cubicBezTo>
                  <a:cubicBezTo>
                    <a:pt x="360" y="692"/>
                    <a:pt x="360" y="692"/>
                    <a:pt x="360" y="692"/>
                  </a:cubicBezTo>
                  <a:cubicBezTo>
                    <a:pt x="361" y="699"/>
                    <a:pt x="369" y="703"/>
                    <a:pt x="376" y="702"/>
                  </a:cubicBezTo>
                  <a:cubicBezTo>
                    <a:pt x="495" y="672"/>
                    <a:pt x="495" y="672"/>
                    <a:pt x="495" y="672"/>
                  </a:cubicBezTo>
                  <a:cubicBezTo>
                    <a:pt x="502" y="670"/>
                    <a:pt x="507" y="663"/>
                    <a:pt x="505" y="656"/>
                  </a:cubicBezTo>
                  <a:cubicBezTo>
                    <a:pt x="490" y="595"/>
                    <a:pt x="490" y="595"/>
                    <a:pt x="490" y="595"/>
                  </a:cubicBezTo>
                  <a:cubicBezTo>
                    <a:pt x="509" y="584"/>
                    <a:pt x="528" y="570"/>
                    <a:pt x="544" y="554"/>
                  </a:cubicBezTo>
                  <a:cubicBezTo>
                    <a:pt x="598" y="587"/>
                    <a:pt x="598" y="587"/>
                    <a:pt x="598" y="587"/>
                  </a:cubicBezTo>
                  <a:cubicBezTo>
                    <a:pt x="604" y="590"/>
                    <a:pt x="612" y="588"/>
                    <a:pt x="616" y="582"/>
                  </a:cubicBezTo>
                  <a:cubicBezTo>
                    <a:pt x="680" y="476"/>
                    <a:pt x="680" y="476"/>
                    <a:pt x="680" y="476"/>
                  </a:cubicBezTo>
                  <a:cubicBezTo>
                    <a:pt x="683" y="470"/>
                    <a:pt x="681" y="462"/>
                    <a:pt x="675" y="458"/>
                  </a:cubicBezTo>
                  <a:moveTo>
                    <a:pt x="334" y="381"/>
                  </a:moveTo>
                  <a:cubicBezTo>
                    <a:pt x="318" y="371"/>
                    <a:pt x="313" y="350"/>
                    <a:pt x="323" y="334"/>
                  </a:cubicBezTo>
                  <a:cubicBezTo>
                    <a:pt x="332" y="318"/>
                    <a:pt x="353" y="313"/>
                    <a:pt x="369" y="323"/>
                  </a:cubicBezTo>
                  <a:cubicBezTo>
                    <a:pt x="385" y="332"/>
                    <a:pt x="391" y="353"/>
                    <a:pt x="381" y="369"/>
                  </a:cubicBezTo>
                  <a:cubicBezTo>
                    <a:pt x="371" y="385"/>
                    <a:pt x="350" y="390"/>
                    <a:pt x="334" y="38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>
              <a:spLocks noEditPoints="1"/>
            </p:cNvSpPr>
            <p:nvPr/>
          </p:nvSpPr>
          <p:spPr bwMode="auto">
            <a:xfrm>
              <a:off x="3379998" y="4189997"/>
              <a:ext cx="472026" cy="472026"/>
            </a:xfrm>
            <a:custGeom>
              <a:avLst/>
              <a:gdLst>
                <a:gd name="T0" fmla="*/ 286 w 394"/>
                <a:gd name="T1" fmla="*/ 49 h 394"/>
                <a:gd name="T2" fmla="*/ 49 w 394"/>
                <a:gd name="T3" fmla="*/ 108 h 394"/>
                <a:gd name="T4" fmla="*/ 108 w 394"/>
                <a:gd name="T5" fmla="*/ 345 h 394"/>
                <a:gd name="T6" fmla="*/ 345 w 394"/>
                <a:gd name="T7" fmla="*/ 285 h 394"/>
                <a:gd name="T8" fmla="*/ 286 w 394"/>
                <a:gd name="T9" fmla="*/ 49 h 394"/>
                <a:gd name="T10" fmla="*/ 179 w 394"/>
                <a:gd name="T11" fmla="*/ 226 h 394"/>
                <a:gd name="T12" fmla="*/ 168 w 394"/>
                <a:gd name="T13" fmla="*/ 179 h 394"/>
                <a:gd name="T14" fmla="*/ 214 w 394"/>
                <a:gd name="T15" fmla="*/ 168 h 394"/>
                <a:gd name="T16" fmla="*/ 226 w 394"/>
                <a:gd name="T17" fmla="*/ 214 h 394"/>
                <a:gd name="T18" fmla="*/ 179 w 394"/>
                <a:gd name="T19" fmla="*/ 22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4" h="394">
                  <a:moveTo>
                    <a:pt x="286" y="49"/>
                  </a:moveTo>
                  <a:cubicBezTo>
                    <a:pt x="204" y="0"/>
                    <a:pt x="98" y="26"/>
                    <a:pt x="49" y="108"/>
                  </a:cubicBezTo>
                  <a:cubicBezTo>
                    <a:pt x="0" y="190"/>
                    <a:pt x="26" y="296"/>
                    <a:pt x="108" y="345"/>
                  </a:cubicBezTo>
                  <a:cubicBezTo>
                    <a:pt x="190" y="394"/>
                    <a:pt x="296" y="367"/>
                    <a:pt x="345" y="285"/>
                  </a:cubicBezTo>
                  <a:cubicBezTo>
                    <a:pt x="394" y="204"/>
                    <a:pt x="367" y="98"/>
                    <a:pt x="286" y="49"/>
                  </a:cubicBezTo>
                  <a:moveTo>
                    <a:pt x="179" y="226"/>
                  </a:moveTo>
                  <a:cubicBezTo>
                    <a:pt x="163" y="216"/>
                    <a:pt x="158" y="195"/>
                    <a:pt x="168" y="179"/>
                  </a:cubicBezTo>
                  <a:cubicBezTo>
                    <a:pt x="177" y="163"/>
                    <a:pt x="198" y="158"/>
                    <a:pt x="214" y="168"/>
                  </a:cubicBezTo>
                  <a:cubicBezTo>
                    <a:pt x="230" y="177"/>
                    <a:pt x="236" y="198"/>
                    <a:pt x="226" y="214"/>
                  </a:cubicBezTo>
                  <a:cubicBezTo>
                    <a:pt x="216" y="230"/>
                    <a:pt x="195" y="235"/>
                    <a:pt x="179" y="226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>
              <a:spLocks noEditPoints="1"/>
            </p:cNvSpPr>
            <p:nvPr/>
          </p:nvSpPr>
          <p:spPr bwMode="auto">
            <a:xfrm>
              <a:off x="3536118" y="4354913"/>
              <a:ext cx="159052" cy="140728"/>
            </a:xfrm>
            <a:custGeom>
              <a:avLst/>
              <a:gdLst>
                <a:gd name="T0" fmla="*/ 33 w 133"/>
                <a:gd name="T1" fmla="*/ 59 h 117"/>
                <a:gd name="T2" fmla="*/ 38 w 133"/>
                <a:gd name="T3" fmla="*/ 41 h 117"/>
                <a:gd name="T4" fmla="*/ 67 w 133"/>
                <a:gd name="T5" fmla="*/ 25 h 117"/>
                <a:gd name="T6" fmla="*/ 84 w 133"/>
                <a:gd name="T7" fmla="*/ 30 h 117"/>
                <a:gd name="T8" fmla="*/ 101 w 133"/>
                <a:gd name="T9" fmla="*/ 59 h 117"/>
                <a:gd name="T10" fmla="*/ 96 w 133"/>
                <a:gd name="T11" fmla="*/ 76 h 117"/>
                <a:gd name="T12" fmla="*/ 67 w 133"/>
                <a:gd name="T13" fmla="*/ 93 h 117"/>
                <a:gd name="T14" fmla="*/ 49 w 133"/>
                <a:gd name="T15" fmla="*/ 88 h 117"/>
                <a:gd name="T16" fmla="*/ 33 w 133"/>
                <a:gd name="T17" fmla="*/ 59 h 117"/>
                <a:gd name="T18" fmla="*/ 67 w 133"/>
                <a:gd name="T19" fmla="*/ 0 h 117"/>
                <a:gd name="T20" fmla="*/ 17 w 133"/>
                <a:gd name="T21" fmla="*/ 29 h 117"/>
                <a:gd name="T22" fmla="*/ 37 w 133"/>
                <a:gd name="T23" fmla="*/ 109 h 117"/>
                <a:gd name="T24" fmla="*/ 67 w 133"/>
                <a:gd name="T25" fmla="*/ 117 h 117"/>
                <a:gd name="T26" fmla="*/ 117 w 133"/>
                <a:gd name="T27" fmla="*/ 89 h 117"/>
                <a:gd name="T28" fmla="*/ 97 w 133"/>
                <a:gd name="T29" fmla="*/ 9 h 117"/>
                <a:gd name="T30" fmla="*/ 67 w 133"/>
                <a:gd name="T3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17">
                  <a:moveTo>
                    <a:pt x="33" y="59"/>
                  </a:moveTo>
                  <a:cubicBezTo>
                    <a:pt x="33" y="53"/>
                    <a:pt x="34" y="47"/>
                    <a:pt x="38" y="41"/>
                  </a:cubicBezTo>
                  <a:cubicBezTo>
                    <a:pt x="44" y="31"/>
                    <a:pt x="55" y="25"/>
                    <a:pt x="67" y="25"/>
                  </a:cubicBezTo>
                  <a:cubicBezTo>
                    <a:pt x="73" y="25"/>
                    <a:pt x="79" y="26"/>
                    <a:pt x="84" y="30"/>
                  </a:cubicBezTo>
                  <a:cubicBezTo>
                    <a:pt x="95" y="36"/>
                    <a:pt x="101" y="47"/>
                    <a:pt x="101" y="59"/>
                  </a:cubicBezTo>
                  <a:cubicBezTo>
                    <a:pt x="101" y="65"/>
                    <a:pt x="99" y="71"/>
                    <a:pt x="96" y="76"/>
                  </a:cubicBezTo>
                  <a:cubicBezTo>
                    <a:pt x="90" y="87"/>
                    <a:pt x="78" y="93"/>
                    <a:pt x="67" y="93"/>
                  </a:cubicBezTo>
                  <a:cubicBezTo>
                    <a:pt x="61" y="93"/>
                    <a:pt x="55" y="91"/>
                    <a:pt x="49" y="88"/>
                  </a:cubicBezTo>
                  <a:cubicBezTo>
                    <a:pt x="39" y="81"/>
                    <a:pt x="33" y="70"/>
                    <a:pt x="33" y="59"/>
                  </a:cubicBezTo>
                  <a:moveTo>
                    <a:pt x="67" y="0"/>
                  </a:moveTo>
                  <a:cubicBezTo>
                    <a:pt x="47" y="0"/>
                    <a:pt x="28" y="10"/>
                    <a:pt x="17" y="29"/>
                  </a:cubicBezTo>
                  <a:cubicBezTo>
                    <a:pt x="0" y="56"/>
                    <a:pt x="9" y="92"/>
                    <a:pt x="37" y="109"/>
                  </a:cubicBezTo>
                  <a:cubicBezTo>
                    <a:pt x="46" y="114"/>
                    <a:pt x="57" y="117"/>
                    <a:pt x="67" y="117"/>
                  </a:cubicBezTo>
                  <a:cubicBezTo>
                    <a:pt x="87" y="117"/>
                    <a:pt x="106" y="107"/>
                    <a:pt x="117" y="89"/>
                  </a:cubicBezTo>
                  <a:cubicBezTo>
                    <a:pt x="133" y="61"/>
                    <a:pt x="124" y="25"/>
                    <a:pt x="97" y="9"/>
                  </a:cubicBezTo>
                  <a:cubicBezTo>
                    <a:pt x="87" y="3"/>
                    <a:pt x="77" y="0"/>
                    <a:pt x="6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" name="Group 6"/>
          <p:cNvGrpSpPr/>
          <p:nvPr/>
        </p:nvGrpSpPr>
        <p:grpSpPr>
          <a:xfrm>
            <a:off x="8736692" y="5389552"/>
            <a:ext cx="750551" cy="517469"/>
            <a:chOff x="1986642" y="4804568"/>
            <a:chExt cx="750551" cy="517469"/>
          </a:xfrm>
        </p:grpSpPr>
        <p:sp>
          <p:nvSpPr>
            <p:cNvPr id="14" name="Freeform 7"/>
            <p:cNvSpPr/>
            <p:nvPr/>
          </p:nvSpPr>
          <p:spPr bwMode="auto">
            <a:xfrm>
              <a:off x="2161819" y="4813363"/>
              <a:ext cx="304178" cy="249939"/>
            </a:xfrm>
            <a:custGeom>
              <a:avLst/>
              <a:gdLst>
                <a:gd name="T0" fmla="*/ 0 w 254"/>
                <a:gd name="T1" fmla="*/ 63 h 209"/>
                <a:gd name="T2" fmla="*/ 141 w 254"/>
                <a:gd name="T3" fmla="*/ 0 h 209"/>
                <a:gd name="T4" fmla="*/ 238 w 254"/>
                <a:gd name="T5" fmla="*/ 42 h 209"/>
                <a:gd name="T6" fmla="*/ 254 w 254"/>
                <a:gd name="T7" fmla="*/ 42 h 209"/>
                <a:gd name="T8" fmla="*/ 156 w 254"/>
                <a:gd name="T9" fmla="*/ 157 h 209"/>
                <a:gd name="T10" fmla="*/ 25 w 254"/>
                <a:gd name="T11" fmla="*/ 209 h 209"/>
                <a:gd name="T12" fmla="*/ 103 w 254"/>
                <a:gd name="T13" fmla="*/ 127 h 209"/>
                <a:gd name="T14" fmla="*/ 185 w 254"/>
                <a:gd name="T15" fmla="*/ 55 h 209"/>
                <a:gd name="T16" fmla="*/ 137 w 254"/>
                <a:gd name="T17" fmla="*/ 27 h 209"/>
                <a:gd name="T18" fmla="*/ 6 w 254"/>
                <a:gd name="T19" fmla="*/ 72 h 209"/>
                <a:gd name="T20" fmla="*/ 0 w 254"/>
                <a:gd name="T21" fmla="*/ 6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09">
                  <a:moveTo>
                    <a:pt x="0" y="63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238" y="42"/>
                    <a:pt x="238" y="42"/>
                    <a:pt x="238" y="42"/>
                  </a:cubicBezTo>
                  <a:cubicBezTo>
                    <a:pt x="254" y="42"/>
                    <a:pt x="254" y="42"/>
                    <a:pt x="254" y="42"/>
                  </a:cubicBezTo>
                  <a:cubicBezTo>
                    <a:pt x="254" y="42"/>
                    <a:pt x="252" y="141"/>
                    <a:pt x="156" y="157"/>
                  </a:cubicBezTo>
                  <a:cubicBezTo>
                    <a:pt x="60" y="173"/>
                    <a:pt x="25" y="209"/>
                    <a:pt x="25" y="209"/>
                  </a:cubicBezTo>
                  <a:cubicBezTo>
                    <a:pt x="25" y="209"/>
                    <a:pt x="43" y="157"/>
                    <a:pt x="103" y="127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0" y="63"/>
                    <a:pt x="0" y="63"/>
                    <a:pt x="0" y="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2465998" y="4804568"/>
              <a:ext cx="81358" cy="96751"/>
            </a:xfrm>
            <a:custGeom>
              <a:avLst/>
              <a:gdLst>
                <a:gd name="T0" fmla="*/ 0 w 68"/>
                <a:gd name="T1" fmla="*/ 49 h 81"/>
                <a:gd name="T2" fmla="*/ 11 w 68"/>
                <a:gd name="T3" fmla="*/ 45 h 81"/>
                <a:gd name="T4" fmla="*/ 13 w 68"/>
                <a:gd name="T5" fmla="*/ 38 h 81"/>
                <a:gd name="T6" fmla="*/ 13 w 68"/>
                <a:gd name="T7" fmla="*/ 13 h 81"/>
                <a:gd name="T8" fmla="*/ 19 w 68"/>
                <a:gd name="T9" fmla="*/ 6 h 81"/>
                <a:gd name="T10" fmla="*/ 46 w 68"/>
                <a:gd name="T11" fmla="*/ 1 h 81"/>
                <a:gd name="T12" fmla="*/ 54 w 68"/>
                <a:gd name="T13" fmla="*/ 4 h 81"/>
                <a:gd name="T14" fmla="*/ 59 w 68"/>
                <a:gd name="T15" fmla="*/ 14 h 81"/>
                <a:gd name="T16" fmla="*/ 59 w 68"/>
                <a:gd name="T17" fmla="*/ 25 h 81"/>
                <a:gd name="T18" fmla="*/ 68 w 68"/>
                <a:gd name="T19" fmla="*/ 43 h 81"/>
                <a:gd name="T20" fmla="*/ 59 w 68"/>
                <a:gd name="T21" fmla="*/ 46 h 81"/>
                <a:gd name="T22" fmla="*/ 59 w 68"/>
                <a:gd name="T23" fmla="*/ 69 h 81"/>
                <a:gd name="T24" fmla="*/ 34 w 68"/>
                <a:gd name="T25" fmla="*/ 69 h 81"/>
                <a:gd name="T26" fmla="*/ 32 w 68"/>
                <a:gd name="T27" fmla="*/ 75 h 81"/>
                <a:gd name="T28" fmla="*/ 0 w 68"/>
                <a:gd name="T29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81">
                  <a:moveTo>
                    <a:pt x="0" y="49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0"/>
                    <a:pt x="15" y="7"/>
                    <a:pt x="19" y="6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9" y="0"/>
                    <a:pt x="52" y="2"/>
                    <a:pt x="54" y="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16" y="81"/>
                    <a:pt x="0" y="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9"/>
            <p:cNvSpPr/>
            <p:nvPr/>
          </p:nvSpPr>
          <p:spPr bwMode="auto">
            <a:xfrm>
              <a:off x="2393435" y="4894722"/>
              <a:ext cx="307843" cy="164916"/>
            </a:xfrm>
            <a:custGeom>
              <a:avLst/>
              <a:gdLst>
                <a:gd name="T0" fmla="*/ 93 w 257"/>
                <a:gd name="T1" fmla="*/ 0 h 138"/>
                <a:gd name="T2" fmla="*/ 113 w 257"/>
                <a:gd name="T3" fmla="*/ 34 h 138"/>
                <a:gd name="T4" fmla="*/ 141 w 257"/>
                <a:gd name="T5" fmla="*/ 107 h 138"/>
                <a:gd name="T6" fmla="*/ 252 w 257"/>
                <a:gd name="T7" fmla="*/ 67 h 138"/>
                <a:gd name="T8" fmla="*/ 257 w 257"/>
                <a:gd name="T9" fmla="*/ 82 h 138"/>
                <a:gd name="T10" fmla="*/ 129 w 257"/>
                <a:gd name="T11" fmla="*/ 138 h 138"/>
                <a:gd name="T12" fmla="*/ 77 w 257"/>
                <a:gd name="T13" fmla="*/ 67 h 138"/>
                <a:gd name="T14" fmla="*/ 0 w 257"/>
                <a:gd name="T15" fmla="*/ 116 h 138"/>
                <a:gd name="T16" fmla="*/ 57 w 257"/>
                <a:gd name="T17" fmla="*/ 69 h 138"/>
                <a:gd name="T18" fmla="*/ 93 w 257"/>
                <a:gd name="T1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7" h="138">
                  <a:moveTo>
                    <a:pt x="93" y="0"/>
                  </a:moveTo>
                  <a:cubicBezTo>
                    <a:pt x="93" y="0"/>
                    <a:pt x="103" y="10"/>
                    <a:pt x="113" y="34"/>
                  </a:cubicBezTo>
                  <a:cubicBezTo>
                    <a:pt x="123" y="59"/>
                    <a:pt x="141" y="107"/>
                    <a:pt x="141" y="107"/>
                  </a:cubicBezTo>
                  <a:cubicBezTo>
                    <a:pt x="252" y="67"/>
                    <a:pt x="252" y="67"/>
                    <a:pt x="252" y="67"/>
                  </a:cubicBezTo>
                  <a:cubicBezTo>
                    <a:pt x="257" y="82"/>
                    <a:pt x="257" y="82"/>
                    <a:pt x="257" y="82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32" y="103"/>
                    <a:pt x="0" y="116"/>
                  </a:cubicBezTo>
                  <a:cubicBezTo>
                    <a:pt x="0" y="116"/>
                    <a:pt x="42" y="83"/>
                    <a:pt x="57" y="69"/>
                  </a:cubicBezTo>
                  <a:cubicBezTo>
                    <a:pt x="86" y="42"/>
                    <a:pt x="93" y="0"/>
                    <a:pt x="9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10"/>
            <p:cNvSpPr/>
            <p:nvPr/>
          </p:nvSpPr>
          <p:spPr bwMode="auto">
            <a:xfrm>
              <a:off x="2249042" y="4863205"/>
              <a:ext cx="255803" cy="192035"/>
            </a:xfrm>
            <a:custGeom>
              <a:avLst/>
              <a:gdLst>
                <a:gd name="T0" fmla="*/ 181 w 213"/>
                <a:gd name="T1" fmla="*/ 0 h 160"/>
                <a:gd name="T2" fmla="*/ 83 w 213"/>
                <a:gd name="T3" fmla="*/ 115 h 160"/>
                <a:gd name="T4" fmla="*/ 0 w 213"/>
                <a:gd name="T5" fmla="*/ 139 h 160"/>
                <a:gd name="T6" fmla="*/ 99 w 213"/>
                <a:gd name="T7" fmla="*/ 160 h 160"/>
                <a:gd name="T8" fmla="*/ 120 w 213"/>
                <a:gd name="T9" fmla="*/ 142 h 160"/>
                <a:gd name="T10" fmla="*/ 177 w 213"/>
                <a:gd name="T11" fmla="*/ 95 h 160"/>
                <a:gd name="T12" fmla="*/ 213 w 213"/>
                <a:gd name="T13" fmla="*/ 26 h 160"/>
                <a:gd name="T14" fmla="*/ 181 w 213"/>
                <a:gd name="T1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60">
                  <a:moveTo>
                    <a:pt x="181" y="0"/>
                  </a:moveTo>
                  <a:cubicBezTo>
                    <a:pt x="181" y="0"/>
                    <a:pt x="179" y="99"/>
                    <a:pt x="83" y="115"/>
                  </a:cubicBezTo>
                  <a:cubicBezTo>
                    <a:pt x="47" y="121"/>
                    <a:pt x="20" y="130"/>
                    <a:pt x="0" y="139"/>
                  </a:cubicBezTo>
                  <a:cubicBezTo>
                    <a:pt x="99" y="160"/>
                    <a:pt x="99" y="160"/>
                    <a:pt x="99" y="160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0" y="142"/>
                    <a:pt x="162" y="109"/>
                    <a:pt x="177" y="95"/>
                  </a:cubicBezTo>
                  <a:cubicBezTo>
                    <a:pt x="206" y="68"/>
                    <a:pt x="213" y="26"/>
                    <a:pt x="213" y="26"/>
                  </a:cubicBezTo>
                  <a:cubicBezTo>
                    <a:pt x="213" y="26"/>
                    <a:pt x="197" y="32"/>
                    <a:pt x="181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Freeform 11"/>
            <p:cNvSpPr/>
            <p:nvPr/>
          </p:nvSpPr>
          <p:spPr bwMode="auto">
            <a:xfrm>
              <a:off x="2216791" y="5029586"/>
              <a:ext cx="288053" cy="273394"/>
            </a:xfrm>
            <a:custGeom>
              <a:avLst/>
              <a:gdLst>
                <a:gd name="T0" fmla="*/ 126 w 240"/>
                <a:gd name="T1" fmla="*/ 21 h 228"/>
                <a:gd name="T2" fmla="*/ 27 w 240"/>
                <a:gd name="T3" fmla="*/ 0 h 228"/>
                <a:gd name="T4" fmla="*/ 6 w 240"/>
                <a:gd name="T5" fmla="*/ 10 h 228"/>
                <a:gd name="T6" fmla="*/ 81 w 240"/>
                <a:gd name="T7" fmla="*/ 74 h 228"/>
                <a:gd name="T8" fmla="*/ 195 w 240"/>
                <a:gd name="T9" fmla="*/ 71 h 228"/>
                <a:gd name="T10" fmla="*/ 181 w 240"/>
                <a:gd name="T11" fmla="*/ 228 h 228"/>
                <a:gd name="T12" fmla="*/ 197 w 240"/>
                <a:gd name="T13" fmla="*/ 228 h 228"/>
                <a:gd name="T14" fmla="*/ 240 w 240"/>
                <a:gd name="T15" fmla="*/ 51 h 228"/>
                <a:gd name="T16" fmla="*/ 126 w 240"/>
                <a:gd name="T17" fmla="*/ 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28">
                  <a:moveTo>
                    <a:pt x="126" y="2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9" y="3"/>
                    <a:pt x="12" y="6"/>
                    <a:pt x="6" y="10"/>
                  </a:cubicBezTo>
                  <a:cubicBezTo>
                    <a:pt x="6" y="10"/>
                    <a:pt x="0" y="72"/>
                    <a:pt x="81" y="74"/>
                  </a:cubicBezTo>
                  <a:cubicBezTo>
                    <a:pt x="162" y="77"/>
                    <a:pt x="195" y="71"/>
                    <a:pt x="195" y="71"/>
                  </a:cubicBezTo>
                  <a:cubicBezTo>
                    <a:pt x="181" y="228"/>
                    <a:pt x="181" y="228"/>
                    <a:pt x="181" y="228"/>
                  </a:cubicBezTo>
                  <a:cubicBezTo>
                    <a:pt x="197" y="228"/>
                    <a:pt x="197" y="228"/>
                    <a:pt x="197" y="228"/>
                  </a:cubicBezTo>
                  <a:cubicBezTo>
                    <a:pt x="240" y="51"/>
                    <a:pt x="240" y="51"/>
                    <a:pt x="240" y="51"/>
                  </a:cubicBezTo>
                  <a:cubicBezTo>
                    <a:pt x="126" y="21"/>
                    <a:pt x="126" y="21"/>
                    <a:pt x="126" y="21"/>
                  </a:cubicBezTo>
                </a:path>
              </a:pathLst>
            </a:custGeom>
            <a:solidFill>
              <a:srgbClr val="2943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12"/>
            <p:cNvSpPr/>
            <p:nvPr/>
          </p:nvSpPr>
          <p:spPr bwMode="auto">
            <a:xfrm>
              <a:off x="2216791" y="5029586"/>
              <a:ext cx="288053" cy="273394"/>
            </a:xfrm>
            <a:custGeom>
              <a:avLst/>
              <a:gdLst>
                <a:gd name="T0" fmla="*/ 126 w 240"/>
                <a:gd name="T1" fmla="*/ 21 h 228"/>
                <a:gd name="T2" fmla="*/ 27 w 240"/>
                <a:gd name="T3" fmla="*/ 0 h 228"/>
                <a:gd name="T4" fmla="*/ 6 w 240"/>
                <a:gd name="T5" fmla="*/ 10 h 228"/>
                <a:gd name="T6" fmla="*/ 81 w 240"/>
                <a:gd name="T7" fmla="*/ 74 h 228"/>
                <a:gd name="T8" fmla="*/ 195 w 240"/>
                <a:gd name="T9" fmla="*/ 71 h 228"/>
                <a:gd name="T10" fmla="*/ 181 w 240"/>
                <a:gd name="T11" fmla="*/ 228 h 228"/>
                <a:gd name="T12" fmla="*/ 197 w 240"/>
                <a:gd name="T13" fmla="*/ 228 h 228"/>
                <a:gd name="T14" fmla="*/ 240 w 240"/>
                <a:gd name="T15" fmla="*/ 51 h 228"/>
                <a:gd name="T16" fmla="*/ 126 w 240"/>
                <a:gd name="T17" fmla="*/ 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28">
                  <a:moveTo>
                    <a:pt x="126" y="2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9" y="3"/>
                    <a:pt x="12" y="6"/>
                    <a:pt x="6" y="10"/>
                  </a:cubicBezTo>
                  <a:cubicBezTo>
                    <a:pt x="6" y="10"/>
                    <a:pt x="0" y="72"/>
                    <a:pt x="81" y="74"/>
                  </a:cubicBezTo>
                  <a:cubicBezTo>
                    <a:pt x="162" y="77"/>
                    <a:pt x="195" y="71"/>
                    <a:pt x="195" y="71"/>
                  </a:cubicBezTo>
                  <a:cubicBezTo>
                    <a:pt x="181" y="228"/>
                    <a:pt x="181" y="228"/>
                    <a:pt x="181" y="228"/>
                  </a:cubicBezTo>
                  <a:cubicBezTo>
                    <a:pt x="197" y="228"/>
                    <a:pt x="197" y="228"/>
                    <a:pt x="197" y="228"/>
                  </a:cubicBezTo>
                  <a:cubicBezTo>
                    <a:pt x="240" y="51"/>
                    <a:pt x="240" y="51"/>
                    <a:pt x="240" y="51"/>
                  </a:cubicBezTo>
                  <a:cubicBezTo>
                    <a:pt x="126" y="21"/>
                    <a:pt x="126" y="21"/>
                    <a:pt x="126" y="2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13"/>
            <p:cNvSpPr/>
            <p:nvPr/>
          </p:nvSpPr>
          <p:spPr bwMode="auto">
            <a:xfrm>
              <a:off x="2025489" y="5042047"/>
              <a:ext cx="274127" cy="189836"/>
            </a:xfrm>
            <a:custGeom>
              <a:avLst/>
              <a:gdLst>
                <a:gd name="T0" fmla="*/ 166 w 229"/>
                <a:gd name="T1" fmla="*/ 0 h 159"/>
                <a:gd name="T2" fmla="*/ 152 w 229"/>
                <a:gd name="T3" fmla="*/ 95 h 159"/>
                <a:gd name="T4" fmla="*/ 10 w 229"/>
                <a:gd name="T5" fmla="*/ 11 h 159"/>
                <a:gd name="T6" fmla="*/ 0 w 229"/>
                <a:gd name="T7" fmla="*/ 22 h 159"/>
                <a:gd name="T8" fmla="*/ 150 w 229"/>
                <a:gd name="T9" fmla="*/ 159 h 159"/>
                <a:gd name="T10" fmla="*/ 229 w 229"/>
                <a:gd name="T11" fmla="*/ 64 h 159"/>
                <a:gd name="T12" fmla="*/ 229 w 229"/>
                <a:gd name="T13" fmla="*/ 64 h 159"/>
                <a:gd name="T14" fmla="*/ 166 w 229"/>
                <a:gd name="T1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159">
                  <a:moveTo>
                    <a:pt x="166" y="0"/>
                  </a:moveTo>
                  <a:cubicBezTo>
                    <a:pt x="152" y="95"/>
                    <a:pt x="152" y="95"/>
                    <a:pt x="152" y="9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50" y="159"/>
                    <a:pt x="150" y="159"/>
                    <a:pt x="150" y="159"/>
                  </a:cubicBezTo>
                  <a:cubicBezTo>
                    <a:pt x="229" y="64"/>
                    <a:pt x="229" y="64"/>
                    <a:pt x="229" y="64"/>
                  </a:cubicBezTo>
                  <a:cubicBezTo>
                    <a:pt x="229" y="64"/>
                    <a:pt x="229" y="64"/>
                    <a:pt x="229" y="64"/>
                  </a:cubicBezTo>
                  <a:cubicBezTo>
                    <a:pt x="161" y="56"/>
                    <a:pt x="166" y="0"/>
                    <a:pt x="166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14"/>
            <p:cNvSpPr/>
            <p:nvPr/>
          </p:nvSpPr>
          <p:spPr bwMode="auto">
            <a:xfrm>
              <a:off x="2458668" y="4863205"/>
              <a:ext cx="46176" cy="54972"/>
            </a:xfrm>
            <a:custGeom>
              <a:avLst/>
              <a:gdLst>
                <a:gd name="T0" fmla="*/ 6 w 38"/>
                <a:gd name="T1" fmla="*/ 0 h 46"/>
                <a:gd name="T2" fmla="*/ 0 w 38"/>
                <a:gd name="T3" fmla="*/ 33 h 46"/>
                <a:gd name="T4" fmla="*/ 0 w 38"/>
                <a:gd name="T5" fmla="*/ 33 h 46"/>
                <a:gd name="T6" fmla="*/ 27 w 38"/>
                <a:gd name="T7" fmla="*/ 25 h 46"/>
                <a:gd name="T8" fmla="*/ 33 w 38"/>
                <a:gd name="T9" fmla="*/ 46 h 46"/>
                <a:gd name="T10" fmla="*/ 38 w 38"/>
                <a:gd name="T11" fmla="*/ 26 h 46"/>
                <a:gd name="T12" fmla="*/ 6 w 38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46">
                  <a:moveTo>
                    <a:pt x="6" y="0"/>
                  </a:moveTo>
                  <a:cubicBezTo>
                    <a:pt x="6" y="0"/>
                    <a:pt x="6" y="1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7" y="34"/>
                    <a:pt x="38" y="26"/>
                    <a:pt x="38" y="26"/>
                  </a:cubicBezTo>
                  <a:cubicBezTo>
                    <a:pt x="38" y="26"/>
                    <a:pt x="22" y="32"/>
                    <a:pt x="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15"/>
            <p:cNvSpPr/>
            <p:nvPr/>
          </p:nvSpPr>
          <p:spPr bwMode="auto">
            <a:xfrm>
              <a:off x="2475526" y="4899120"/>
              <a:ext cx="16125" cy="13193"/>
            </a:xfrm>
            <a:custGeom>
              <a:avLst/>
              <a:gdLst>
                <a:gd name="T0" fmla="*/ 4 w 22"/>
                <a:gd name="T1" fmla="*/ 0 h 18"/>
                <a:gd name="T2" fmla="*/ 0 w 22"/>
                <a:gd name="T3" fmla="*/ 13 h 18"/>
                <a:gd name="T4" fmla="*/ 18 w 22"/>
                <a:gd name="T5" fmla="*/ 18 h 18"/>
                <a:gd name="T6" fmla="*/ 22 w 22"/>
                <a:gd name="T7" fmla="*/ 5 h 18"/>
                <a:gd name="T8" fmla="*/ 4 w 2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4" y="0"/>
                  </a:moveTo>
                  <a:lnTo>
                    <a:pt x="0" y="13"/>
                  </a:lnTo>
                  <a:lnTo>
                    <a:pt x="18" y="18"/>
                  </a:lnTo>
                  <a:lnTo>
                    <a:pt x="22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16"/>
            <p:cNvSpPr/>
            <p:nvPr/>
          </p:nvSpPr>
          <p:spPr bwMode="auto">
            <a:xfrm>
              <a:off x="2347258" y="4908648"/>
              <a:ext cx="139262" cy="137796"/>
            </a:xfrm>
            <a:custGeom>
              <a:avLst/>
              <a:gdLst>
                <a:gd name="T0" fmla="*/ 109 w 116"/>
                <a:gd name="T1" fmla="*/ 0 h 115"/>
                <a:gd name="T2" fmla="*/ 57 w 116"/>
                <a:gd name="T3" fmla="*/ 61 h 115"/>
                <a:gd name="T4" fmla="*/ 0 w 116"/>
                <a:gd name="T5" fmla="*/ 94 h 115"/>
                <a:gd name="T6" fmla="*/ 3 w 116"/>
                <a:gd name="T7" fmla="*/ 115 h 115"/>
                <a:gd name="T8" fmla="*/ 32 w 116"/>
                <a:gd name="T9" fmla="*/ 113 h 115"/>
                <a:gd name="T10" fmla="*/ 68 w 116"/>
                <a:gd name="T11" fmla="*/ 80 h 115"/>
                <a:gd name="T12" fmla="*/ 116 w 116"/>
                <a:gd name="T13" fmla="*/ 1 h 115"/>
                <a:gd name="T14" fmla="*/ 109 w 116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15">
                  <a:moveTo>
                    <a:pt x="109" y="0"/>
                  </a:moveTo>
                  <a:cubicBezTo>
                    <a:pt x="109" y="0"/>
                    <a:pt x="102" y="48"/>
                    <a:pt x="57" y="61"/>
                  </a:cubicBezTo>
                  <a:cubicBezTo>
                    <a:pt x="12" y="73"/>
                    <a:pt x="0" y="94"/>
                    <a:pt x="0" y="94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2" y="113"/>
                    <a:pt x="45" y="93"/>
                    <a:pt x="68" y="80"/>
                  </a:cubicBezTo>
                  <a:cubicBezTo>
                    <a:pt x="91" y="67"/>
                    <a:pt x="114" y="25"/>
                    <a:pt x="116" y="1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17"/>
            <p:cNvSpPr/>
            <p:nvPr/>
          </p:nvSpPr>
          <p:spPr bwMode="auto">
            <a:xfrm>
              <a:off x="2480657" y="4804568"/>
              <a:ext cx="56438" cy="47642"/>
            </a:xfrm>
            <a:custGeom>
              <a:avLst/>
              <a:gdLst>
                <a:gd name="T0" fmla="*/ 4 w 47"/>
                <a:gd name="T1" fmla="*/ 6 h 40"/>
                <a:gd name="T2" fmla="*/ 1 w 47"/>
                <a:gd name="T3" fmla="*/ 11 h 40"/>
                <a:gd name="T4" fmla="*/ 1 w 47"/>
                <a:gd name="T5" fmla="*/ 38 h 40"/>
                <a:gd name="T6" fmla="*/ 0 w 47"/>
                <a:gd name="T7" fmla="*/ 40 h 40"/>
                <a:gd name="T8" fmla="*/ 12 w 47"/>
                <a:gd name="T9" fmla="*/ 38 h 40"/>
                <a:gd name="T10" fmla="*/ 29 w 47"/>
                <a:gd name="T11" fmla="*/ 25 h 40"/>
                <a:gd name="T12" fmla="*/ 29 w 47"/>
                <a:gd name="T13" fmla="*/ 9 h 40"/>
                <a:gd name="T14" fmla="*/ 47 w 47"/>
                <a:gd name="T15" fmla="*/ 14 h 40"/>
                <a:gd name="T16" fmla="*/ 41 w 47"/>
                <a:gd name="T17" fmla="*/ 3 h 40"/>
                <a:gd name="T18" fmla="*/ 35 w 47"/>
                <a:gd name="T19" fmla="*/ 1 h 40"/>
                <a:gd name="T20" fmla="*/ 4 w 47"/>
                <a:gd name="T21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0">
                  <a:moveTo>
                    <a:pt x="4" y="6"/>
                  </a:moveTo>
                  <a:cubicBezTo>
                    <a:pt x="2" y="7"/>
                    <a:pt x="1" y="9"/>
                    <a:pt x="1" y="11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0" y="1"/>
                    <a:pt x="38" y="0"/>
                    <a:pt x="35" y="1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18"/>
            <p:cNvSpPr/>
            <p:nvPr/>
          </p:nvSpPr>
          <p:spPr bwMode="auto">
            <a:xfrm>
              <a:off x="2426418" y="5302980"/>
              <a:ext cx="67432" cy="19057"/>
            </a:xfrm>
            <a:custGeom>
              <a:avLst/>
              <a:gdLst>
                <a:gd name="T0" fmla="*/ 36 w 92"/>
                <a:gd name="T1" fmla="*/ 0 h 26"/>
                <a:gd name="T2" fmla="*/ 10 w 92"/>
                <a:gd name="T3" fmla="*/ 0 h 26"/>
                <a:gd name="T4" fmla="*/ 0 w 92"/>
                <a:gd name="T5" fmla="*/ 26 h 26"/>
                <a:gd name="T6" fmla="*/ 84 w 92"/>
                <a:gd name="T7" fmla="*/ 26 h 26"/>
                <a:gd name="T8" fmla="*/ 92 w 92"/>
                <a:gd name="T9" fmla="*/ 16 h 26"/>
                <a:gd name="T10" fmla="*/ 36 w 92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26">
                  <a:moveTo>
                    <a:pt x="36" y="0"/>
                  </a:moveTo>
                  <a:lnTo>
                    <a:pt x="10" y="0"/>
                  </a:lnTo>
                  <a:lnTo>
                    <a:pt x="0" y="26"/>
                  </a:lnTo>
                  <a:lnTo>
                    <a:pt x="84" y="26"/>
                  </a:lnTo>
                  <a:lnTo>
                    <a:pt x="92" y="1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19"/>
            <p:cNvSpPr/>
            <p:nvPr/>
          </p:nvSpPr>
          <p:spPr bwMode="auto">
            <a:xfrm>
              <a:off x="1986642" y="5036916"/>
              <a:ext cx="50574" cy="54239"/>
            </a:xfrm>
            <a:custGeom>
              <a:avLst/>
              <a:gdLst>
                <a:gd name="T0" fmla="*/ 53 w 69"/>
                <a:gd name="T1" fmla="*/ 44 h 74"/>
                <a:gd name="T2" fmla="*/ 69 w 69"/>
                <a:gd name="T3" fmla="*/ 25 h 74"/>
                <a:gd name="T4" fmla="*/ 56 w 69"/>
                <a:gd name="T5" fmla="*/ 0 h 74"/>
                <a:gd name="T6" fmla="*/ 0 w 69"/>
                <a:gd name="T7" fmla="*/ 62 h 74"/>
                <a:gd name="T8" fmla="*/ 2 w 69"/>
                <a:gd name="T9" fmla="*/ 74 h 74"/>
                <a:gd name="T10" fmla="*/ 53 w 69"/>
                <a:gd name="T11" fmla="*/ 4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74">
                  <a:moveTo>
                    <a:pt x="53" y="44"/>
                  </a:moveTo>
                  <a:lnTo>
                    <a:pt x="69" y="25"/>
                  </a:lnTo>
                  <a:lnTo>
                    <a:pt x="56" y="0"/>
                  </a:lnTo>
                  <a:lnTo>
                    <a:pt x="0" y="62"/>
                  </a:lnTo>
                  <a:lnTo>
                    <a:pt x="2" y="74"/>
                  </a:lnTo>
                  <a:lnTo>
                    <a:pt x="53" y="4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20"/>
            <p:cNvSpPr/>
            <p:nvPr/>
          </p:nvSpPr>
          <p:spPr bwMode="auto">
            <a:xfrm>
              <a:off x="2696147" y="4955558"/>
              <a:ext cx="41046" cy="32250"/>
            </a:xfrm>
            <a:custGeom>
              <a:avLst/>
              <a:gdLst>
                <a:gd name="T0" fmla="*/ 26 w 56"/>
                <a:gd name="T1" fmla="*/ 11 h 44"/>
                <a:gd name="T2" fmla="*/ 26 w 56"/>
                <a:gd name="T3" fmla="*/ 0 h 44"/>
                <a:gd name="T4" fmla="*/ 20 w 56"/>
                <a:gd name="T5" fmla="*/ 0 h 44"/>
                <a:gd name="T6" fmla="*/ 0 w 56"/>
                <a:gd name="T7" fmla="*/ 28 h 44"/>
                <a:gd name="T8" fmla="*/ 5 w 56"/>
                <a:gd name="T9" fmla="*/ 44 h 44"/>
                <a:gd name="T10" fmla="*/ 52 w 56"/>
                <a:gd name="T11" fmla="*/ 26 h 44"/>
                <a:gd name="T12" fmla="*/ 56 w 56"/>
                <a:gd name="T13" fmla="*/ 3 h 44"/>
                <a:gd name="T14" fmla="*/ 26 w 56"/>
                <a:gd name="T15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44">
                  <a:moveTo>
                    <a:pt x="26" y="11"/>
                  </a:moveTo>
                  <a:lnTo>
                    <a:pt x="26" y="0"/>
                  </a:lnTo>
                  <a:lnTo>
                    <a:pt x="20" y="0"/>
                  </a:lnTo>
                  <a:lnTo>
                    <a:pt x="0" y="28"/>
                  </a:lnTo>
                  <a:lnTo>
                    <a:pt x="5" y="44"/>
                  </a:lnTo>
                  <a:lnTo>
                    <a:pt x="52" y="26"/>
                  </a:lnTo>
                  <a:lnTo>
                    <a:pt x="56" y="3"/>
                  </a:lnTo>
                  <a:lnTo>
                    <a:pt x="26" y="1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21"/>
            <p:cNvSpPr/>
            <p:nvPr/>
          </p:nvSpPr>
          <p:spPr bwMode="auto">
            <a:xfrm>
              <a:off x="2133234" y="4888125"/>
              <a:ext cx="35915" cy="41046"/>
            </a:xfrm>
            <a:custGeom>
              <a:avLst/>
              <a:gdLst>
                <a:gd name="T0" fmla="*/ 29 w 49"/>
                <a:gd name="T1" fmla="*/ 38 h 56"/>
                <a:gd name="T2" fmla="*/ 34 w 49"/>
                <a:gd name="T3" fmla="*/ 51 h 56"/>
                <a:gd name="T4" fmla="*/ 39 w 49"/>
                <a:gd name="T5" fmla="*/ 48 h 56"/>
                <a:gd name="T6" fmla="*/ 49 w 49"/>
                <a:gd name="T7" fmla="*/ 15 h 56"/>
                <a:gd name="T8" fmla="*/ 39 w 49"/>
                <a:gd name="T9" fmla="*/ 0 h 56"/>
                <a:gd name="T10" fmla="*/ 0 w 49"/>
                <a:gd name="T11" fmla="*/ 33 h 56"/>
                <a:gd name="T12" fmla="*/ 5 w 49"/>
                <a:gd name="T13" fmla="*/ 56 h 56"/>
                <a:gd name="T14" fmla="*/ 29 w 49"/>
                <a:gd name="T15" fmla="*/ 3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6">
                  <a:moveTo>
                    <a:pt x="29" y="38"/>
                  </a:moveTo>
                  <a:lnTo>
                    <a:pt x="34" y="51"/>
                  </a:lnTo>
                  <a:lnTo>
                    <a:pt x="39" y="48"/>
                  </a:lnTo>
                  <a:lnTo>
                    <a:pt x="49" y="15"/>
                  </a:lnTo>
                  <a:lnTo>
                    <a:pt x="39" y="0"/>
                  </a:lnTo>
                  <a:lnTo>
                    <a:pt x="0" y="33"/>
                  </a:lnTo>
                  <a:lnTo>
                    <a:pt x="5" y="56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22"/>
            <p:cNvSpPr/>
            <p:nvPr/>
          </p:nvSpPr>
          <p:spPr bwMode="auto">
            <a:xfrm>
              <a:off x="2220456" y="5042047"/>
              <a:ext cx="3665" cy="27119"/>
            </a:xfrm>
            <a:custGeom>
              <a:avLst/>
              <a:gdLst>
                <a:gd name="T0" fmla="*/ 3 w 3"/>
                <a:gd name="T1" fmla="*/ 0 h 23"/>
                <a:gd name="T2" fmla="*/ 0 w 3"/>
                <a:gd name="T3" fmla="*/ 23 h 23"/>
                <a:gd name="T4" fmla="*/ 0 w 3"/>
                <a:gd name="T5" fmla="*/ 23 h 23"/>
                <a:gd name="T6" fmla="*/ 3 w 3"/>
                <a:gd name="T7" fmla="*/ 0 h 23"/>
                <a:gd name="T8" fmla="*/ 3 w 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3">
                  <a:moveTo>
                    <a:pt x="3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B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23"/>
            <p:cNvSpPr>
              <a:spLocks noEditPoints="1"/>
            </p:cNvSpPr>
            <p:nvPr/>
          </p:nvSpPr>
          <p:spPr bwMode="auto">
            <a:xfrm>
              <a:off x="2224121" y="5048643"/>
              <a:ext cx="75495" cy="69631"/>
            </a:xfrm>
            <a:custGeom>
              <a:avLst/>
              <a:gdLst>
                <a:gd name="T0" fmla="*/ 57 w 63"/>
                <a:gd name="T1" fmla="*/ 57 h 58"/>
                <a:gd name="T2" fmla="*/ 63 w 63"/>
                <a:gd name="T3" fmla="*/ 58 h 58"/>
                <a:gd name="T4" fmla="*/ 63 w 63"/>
                <a:gd name="T5" fmla="*/ 58 h 58"/>
                <a:gd name="T6" fmla="*/ 63 w 63"/>
                <a:gd name="T7" fmla="*/ 58 h 58"/>
                <a:gd name="T8" fmla="*/ 57 w 63"/>
                <a:gd name="T9" fmla="*/ 57 h 58"/>
                <a:gd name="T10" fmla="*/ 42 w 63"/>
                <a:gd name="T11" fmla="*/ 53 h 58"/>
                <a:gd name="T12" fmla="*/ 57 w 63"/>
                <a:gd name="T13" fmla="*/ 57 h 58"/>
                <a:gd name="T14" fmla="*/ 57 w 63"/>
                <a:gd name="T15" fmla="*/ 57 h 58"/>
                <a:gd name="T16" fmla="*/ 42 w 63"/>
                <a:gd name="T17" fmla="*/ 53 h 58"/>
                <a:gd name="T18" fmla="*/ 41 w 63"/>
                <a:gd name="T19" fmla="*/ 53 h 58"/>
                <a:gd name="T20" fmla="*/ 42 w 63"/>
                <a:gd name="T21" fmla="*/ 53 h 58"/>
                <a:gd name="T22" fmla="*/ 41 w 63"/>
                <a:gd name="T23" fmla="*/ 53 h 58"/>
                <a:gd name="T24" fmla="*/ 41 w 63"/>
                <a:gd name="T25" fmla="*/ 53 h 58"/>
                <a:gd name="T26" fmla="*/ 41 w 63"/>
                <a:gd name="T27" fmla="*/ 53 h 58"/>
                <a:gd name="T28" fmla="*/ 41 w 63"/>
                <a:gd name="T29" fmla="*/ 53 h 58"/>
                <a:gd name="T30" fmla="*/ 41 w 63"/>
                <a:gd name="T31" fmla="*/ 53 h 58"/>
                <a:gd name="T32" fmla="*/ 41 w 63"/>
                <a:gd name="T33" fmla="*/ 53 h 58"/>
                <a:gd name="T34" fmla="*/ 41 w 63"/>
                <a:gd name="T35" fmla="*/ 53 h 58"/>
                <a:gd name="T36" fmla="*/ 0 w 63"/>
                <a:gd name="T37" fmla="*/ 0 h 58"/>
                <a:gd name="T38" fmla="*/ 0 w 63"/>
                <a:gd name="T39" fmla="*/ 1 h 58"/>
                <a:gd name="T40" fmla="*/ 0 w 63"/>
                <a:gd name="T41" fmla="*/ 1 h 58"/>
                <a:gd name="T42" fmla="*/ 0 w 6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58">
                  <a:moveTo>
                    <a:pt x="57" y="57"/>
                  </a:moveTo>
                  <a:cubicBezTo>
                    <a:pt x="59" y="57"/>
                    <a:pt x="61" y="57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1" y="57"/>
                    <a:pt x="59" y="57"/>
                    <a:pt x="57" y="57"/>
                  </a:cubicBezTo>
                  <a:moveTo>
                    <a:pt x="42" y="53"/>
                  </a:moveTo>
                  <a:cubicBezTo>
                    <a:pt x="46" y="55"/>
                    <a:pt x="51" y="56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1" y="56"/>
                    <a:pt x="46" y="55"/>
                    <a:pt x="42" y="53"/>
                  </a:cubicBezTo>
                  <a:moveTo>
                    <a:pt x="41" y="53"/>
                  </a:moveTo>
                  <a:cubicBezTo>
                    <a:pt x="41" y="53"/>
                    <a:pt x="42" y="53"/>
                    <a:pt x="42" y="53"/>
                  </a:cubicBezTo>
                  <a:cubicBezTo>
                    <a:pt x="42" y="53"/>
                    <a:pt x="41" y="53"/>
                    <a:pt x="41" y="53"/>
                  </a:cubicBezTo>
                  <a:moveTo>
                    <a:pt x="41" y="53"/>
                  </a:move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moveTo>
                    <a:pt x="41" y="53"/>
                  </a:move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E3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24"/>
            <p:cNvSpPr/>
            <p:nvPr/>
          </p:nvSpPr>
          <p:spPr bwMode="auto">
            <a:xfrm>
              <a:off x="2220456" y="5042047"/>
              <a:ext cx="79160" cy="79893"/>
            </a:xfrm>
            <a:custGeom>
              <a:avLst/>
              <a:gdLst>
                <a:gd name="T0" fmla="*/ 3 w 66"/>
                <a:gd name="T1" fmla="*/ 0 h 67"/>
                <a:gd name="T2" fmla="*/ 0 w 66"/>
                <a:gd name="T3" fmla="*/ 23 h 67"/>
                <a:gd name="T4" fmla="*/ 64 w 66"/>
                <a:gd name="T5" fmla="*/ 67 h 67"/>
                <a:gd name="T6" fmla="*/ 66 w 66"/>
                <a:gd name="T7" fmla="*/ 64 h 67"/>
                <a:gd name="T8" fmla="*/ 66 w 66"/>
                <a:gd name="T9" fmla="*/ 64 h 67"/>
                <a:gd name="T10" fmla="*/ 60 w 66"/>
                <a:gd name="T11" fmla="*/ 63 h 67"/>
                <a:gd name="T12" fmla="*/ 60 w 66"/>
                <a:gd name="T13" fmla="*/ 63 h 67"/>
                <a:gd name="T14" fmla="*/ 60 w 66"/>
                <a:gd name="T15" fmla="*/ 63 h 67"/>
                <a:gd name="T16" fmla="*/ 45 w 66"/>
                <a:gd name="T17" fmla="*/ 59 h 67"/>
                <a:gd name="T18" fmla="*/ 45 w 66"/>
                <a:gd name="T19" fmla="*/ 59 h 67"/>
                <a:gd name="T20" fmla="*/ 44 w 66"/>
                <a:gd name="T21" fmla="*/ 59 h 67"/>
                <a:gd name="T22" fmla="*/ 44 w 66"/>
                <a:gd name="T23" fmla="*/ 59 h 67"/>
                <a:gd name="T24" fmla="*/ 44 w 66"/>
                <a:gd name="T25" fmla="*/ 59 h 67"/>
                <a:gd name="T26" fmla="*/ 44 w 66"/>
                <a:gd name="T27" fmla="*/ 59 h 67"/>
                <a:gd name="T28" fmla="*/ 44 w 66"/>
                <a:gd name="T29" fmla="*/ 59 h 67"/>
                <a:gd name="T30" fmla="*/ 3 w 66"/>
                <a:gd name="T31" fmla="*/ 9 h 67"/>
                <a:gd name="T32" fmla="*/ 3 w 66"/>
                <a:gd name="T33" fmla="*/ 7 h 67"/>
                <a:gd name="T34" fmla="*/ 3 w 66"/>
                <a:gd name="T35" fmla="*/ 7 h 67"/>
                <a:gd name="T36" fmla="*/ 3 w 66"/>
                <a:gd name="T37" fmla="*/ 6 h 67"/>
                <a:gd name="T38" fmla="*/ 3 w 66"/>
                <a:gd name="T39" fmla="*/ 5 h 67"/>
                <a:gd name="T40" fmla="*/ 3 w 66"/>
                <a:gd name="T41" fmla="*/ 5 h 67"/>
                <a:gd name="T42" fmla="*/ 3 w 66"/>
                <a:gd name="T43" fmla="*/ 3 h 67"/>
                <a:gd name="T44" fmla="*/ 3 w 66"/>
                <a:gd name="T45" fmla="*/ 3 h 67"/>
                <a:gd name="T46" fmla="*/ 3 w 66"/>
                <a:gd name="T47" fmla="*/ 2 h 67"/>
                <a:gd name="T48" fmla="*/ 3 w 66"/>
                <a:gd name="T49" fmla="*/ 2 h 67"/>
                <a:gd name="T50" fmla="*/ 3 w 66"/>
                <a:gd name="T51" fmla="*/ 0 h 67"/>
                <a:gd name="T52" fmla="*/ 3 w 66"/>
                <a:gd name="T5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" h="67">
                  <a:moveTo>
                    <a:pt x="3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5" y="40"/>
                    <a:pt x="20" y="63"/>
                    <a:pt x="64" y="67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4" y="63"/>
                    <a:pt x="62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54" y="62"/>
                    <a:pt x="49" y="61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9"/>
                    <a:pt x="44" y="59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12" y="47"/>
                    <a:pt x="5" y="22"/>
                    <a:pt x="3" y="9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flipH="1">
            <a:off x="9866533" y="3057812"/>
            <a:ext cx="750551" cy="517470"/>
            <a:chOff x="3812443" y="3141483"/>
            <a:chExt cx="750551" cy="517470"/>
          </a:xfrm>
        </p:grpSpPr>
        <p:sp>
          <p:nvSpPr>
            <p:cNvPr id="46" name="Freeform 27"/>
            <p:cNvSpPr/>
            <p:nvPr/>
          </p:nvSpPr>
          <p:spPr bwMode="auto">
            <a:xfrm>
              <a:off x="4082172" y="3150279"/>
              <a:ext cx="305644" cy="249939"/>
            </a:xfrm>
            <a:custGeom>
              <a:avLst/>
              <a:gdLst>
                <a:gd name="T0" fmla="*/ 255 w 255"/>
                <a:gd name="T1" fmla="*/ 63 h 209"/>
                <a:gd name="T2" fmla="*/ 114 w 255"/>
                <a:gd name="T3" fmla="*/ 0 h 209"/>
                <a:gd name="T4" fmla="*/ 16 w 255"/>
                <a:gd name="T5" fmla="*/ 42 h 209"/>
                <a:gd name="T6" fmla="*/ 0 w 255"/>
                <a:gd name="T7" fmla="*/ 42 h 209"/>
                <a:gd name="T8" fmla="*/ 98 w 255"/>
                <a:gd name="T9" fmla="*/ 157 h 209"/>
                <a:gd name="T10" fmla="*/ 229 w 255"/>
                <a:gd name="T11" fmla="*/ 209 h 209"/>
                <a:gd name="T12" fmla="*/ 152 w 255"/>
                <a:gd name="T13" fmla="*/ 127 h 209"/>
                <a:gd name="T14" fmla="*/ 69 w 255"/>
                <a:gd name="T15" fmla="*/ 55 h 209"/>
                <a:gd name="T16" fmla="*/ 118 w 255"/>
                <a:gd name="T17" fmla="*/ 27 h 209"/>
                <a:gd name="T18" fmla="*/ 248 w 255"/>
                <a:gd name="T19" fmla="*/ 72 h 209"/>
                <a:gd name="T20" fmla="*/ 255 w 255"/>
                <a:gd name="T21" fmla="*/ 6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5" h="209">
                  <a:moveTo>
                    <a:pt x="255" y="6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3" y="141"/>
                    <a:pt x="98" y="157"/>
                  </a:cubicBezTo>
                  <a:cubicBezTo>
                    <a:pt x="194" y="173"/>
                    <a:pt x="229" y="209"/>
                    <a:pt x="229" y="209"/>
                  </a:cubicBezTo>
                  <a:cubicBezTo>
                    <a:pt x="229" y="209"/>
                    <a:pt x="212" y="157"/>
                    <a:pt x="152" y="127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5" y="63"/>
                    <a:pt x="255" y="63"/>
                    <a:pt x="255" y="6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Freeform 28"/>
            <p:cNvSpPr/>
            <p:nvPr/>
          </p:nvSpPr>
          <p:spPr bwMode="auto">
            <a:xfrm>
              <a:off x="4000814" y="3141483"/>
              <a:ext cx="81358" cy="97484"/>
            </a:xfrm>
            <a:custGeom>
              <a:avLst/>
              <a:gdLst>
                <a:gd name="T0" fmla="*/ 68 w 68"/>
                <a:gd name="T1" fmla="*/ 49 h 81"/>
                <a:gd name="T2" fmla="*/ 58 w 68"/>
                <a:gd name="T3" fmla="*/ 45 h 81"/>
                <a:gd name="T4" fmla="*/ 56 w 68"/>
                <a:gd name="T5" fmla="*/ 38 h 81"/>
                <a:gd name="T6" fmla="*/ 56 w 68"/>
                <a:gd name="T7" fmla="*/ 13 h 81"/>
                <a:gd name="T8" fmla="*/ 49 w 68"/>
                <a:gd name="T9" fmla="*/ 6 h 81"/>
                <a:gd name="T10" fmla="*/ 23 w 68"/>
                <a:gd name="T11" fmla="*/ 1 h 81"/>
                <a:gd name="T12" fmla="*/ 15 w 68"/>
                <a:gd name="T13" fmla="*/ 4 h 81"/>
                <a:gd name="T14" fmla="*/ 9 w 68"/>
                <a:gd name="T15" fmla="*/ 14 h 81"/>
                <a:gd name="T16" fmla="*/ 9 w 68"/>
                <a:gd name="T17" fmla="*/ 25 h 81"/>
                <a:gd name="T18" fmla="*/ 0 w 68"/>
                <a:gd name="T19" fmla="*/ 43 h 81"/>
                <a:gd name="T20" fmla="*/ 10 w 68"/>
                <a:gd name="T21" fmla="*/ 46 h 81"/>
                <a:gd name="T22" fmla="*/ 10 w 68"/>
                <a:gd name="T23" fmla="*/ 69 h 81"/>
                <a:gd name="T24" fmla="*/ 34 w 68"/>
                <a:gd name="T25" fmla="*/ 69 h 81"/>
                <a:gd name="T26" fmla="*/ 36 w 68"/>
                <a:gd name="T27" fmla="*/ 75 h 81"/>
                <a:gd name="T28" fmla="*/ 68 w 68"/>
                <a:gd name="T29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81">
                  <a:moveTo>
                    <a:pt x="68" y="49"/>
                  </a:moveTo>
                  <a:cubicBezTo>
                    <a:pt x="58" y="45"/>
                    <a:pt x="58" y="45"/>
                    <a:pt x="58" y="45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0"/>
                    <a:pt x="53" y="7"/>
                    <a:pt x="49" y="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9" y="0"/>
                    <a:pt x="16" y="2"/>
                    <a:pt x="15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6" y="75"/>
                    <a:pt x="52" y="81"/>
                    <a:pt x="68" y="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Freeform 29"/>
            <p:cNvSpPr/>
            <p:nvPr/>
          </p:nvSpPr>
          <p:spPr bwMode="auto">
            <a:xfrm>
              <a:off x="3847626" y="3231637"/>
              <a:ext cx="309309" cy="166382"/>
            </a:xfrm>
            <a:custGeom>
              <a:avLst/>
              <a:gdLst>
                <a:gd name="T0" fmla="*/ 164 w 258"/>
                <a:gd name="T1" fmla="*/ 0 h 139"/>
                <a:gd name="T2" fmla="*/ 144 w 258"/>
                <a:gd name="T3" fmla="*/ 34 h 139"/>
                <a:gd name="T4" fmla="*/ 117 w 258"/>
                <a:gd name="T5" fmla="*/ 107 h 139"/>
                <a:gd name="T6" fmla="*/ 5 w 258"/>
                <a:gd name="T7" fmla="*/ 67 h 139"/>
                <a:gd name="T8" fmla="*/ 0 w 258"/>
                <a:gd name="T9" fmla="*/ 82 h 139"/>
                <a:gd name="T10" fmla="*/ 128 w 258"/>
                <a:gd name="T11" fmla="*/ 139 h 139"/>
                <a:gd name="T12" fmla="*/ 181 w 258"/>
                <a:gd name="T13" fmla="*/ 67 h 139"/>
                <a:gd name="T14" fmla="*/ 258 w 258"/>
                <a:gd name="T15" fmla="*/ 116 h 139"/>
                <a:gd name="T16" fmla="*/ 200 w 258"/>
                <a:gd name="T17" fmla="*/ 69 h 139"/>
                <a:gd name="T18" fmla="*/ 164 w 258"/>
                <a:gd name="T1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139">
                  <a:moveTo>
                    <a:pt x="164" y="0"/>
                  </a:moveTo>
                  <a:cubicBezTo>
                    <a:pt x="164" y="0"/>
                    <a:pt x="154" y="10"/>
                    <a:pt x="144" y="34"/>
                  </a:cubicBezTo>
                  <a:cubicBezTo>
                    <a:pt x="135" y="59"/>
                    <a:pt x="117" y="107"/>
                    <a:pt x="117" y="10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81" y="67"/>
                    <a:pt x="181" y="67"/>
                    <a:pt x="181" y="67"/>
                  </a:cubicBezTo>
                  <a:cubicBezTo>
                    <a:pt x="181" y="67"/>
                    <a:pt x="226" y="103"/>
                    <a:pt x="258" y="116"/>
                  </a:cubicBezTo>
                  <a:cubicBezTo>
                    <a:pt x="258" y="116"/>
                    <a:pt x="215" y="83"/>
                    <a:pt x="200" y="69"/>
                  </a:cubicBezTo>
                  <a:cubicBezTo>
                    <a:pt x="171" y="42"/>
                    <a:pt x="164" y="0"/>
                    <a:pt x="1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4" name="Freeform 30"/>
            <p:cNvSpPr/>
            <p:nvPr/>
          </p:nvSpPr>
          <p:spPr bwMode="auto">
            <a:xfrm>
              <a:off x="4044059" y="3200120"/>
              <a:ext cx="256536" cy="192035"/>
            </a:xfrm>
            <a:custGeom>
              <a:avLst/>
              <a:gdLst>
                <a:gd name="T0" fmla="*/ 32 w 214"/>
                <a:gd name="T1" fmla="*/ 0 h 160"/>
                <a:gd name="T2" fmla="*/ 130 w 214"/>
                <a:gd name="T3" fmla="*/ 115 h 160"/>
                <a:gd name="T4" fmla="*/ 214 w 214"/>
                <a:gd name="T5" fmla="*/ 139 h 160"/>
                <a:gd name="T6" fmla="*/ 114 w 214"/>
                <a:gd name="T7" fmla="*/ 160 h 160"/>
                <a:gd name="T8" fmla="*/ 94 w 214"/>
                <a:gd name="T9" fmla="*/ 142 h 160"/>
                <a:gd name="T10" fmla="*/ 36 w 214"/>
                <a:gd name="T11" fmla="*/ 95 h 160"/>
                <a:gd name="T12" fmla="*/ 0 w 214"/>
                <a:gd name="T13" fmla="*/ 26 h 160"/>
                <a:gd name="T14" fmla="*/ 32 w 214"/>
                <a:gd name="T1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60">
                  <a:moveTo>
                    <a:pt x="32" y="0"/>
                  </a:moveTo>
                  <a:cubicBezTo>
                    <a:pt x="32" y="0"/>
                    <a:pt x="35" y="99"/>
                    <a:pt x="130" y="115"/>
                  </a:cubicBezTo>
                  <a:cubicBezTo>
                    <a:pt x="166" y="121"/>
                    <a:pt x="193" y="130"/>
                    <a:pt x="214" y="139"/>
                  </a:cubicBezTo>
                  <a:cubicBezTo>
                    <a:pt x="114" y="160"/>
                    <a:pt x="114" y="160"/>
                    <a:pt x="114" y="160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51" y="109"/>
                    <a:pt x="36" y="95"/>
                  </a:cubicBezTo>
                  <a:cubicBezTo>
                    <a:pt x="7" y="68"/>
                    <a:pt x="0" y="26"/>
                    <a:pt x="0" y="26"/>
                  </a:cubicBezTo>
                  <a:cubicBezTo>
                    <a:pt x="0" y="26"/>
                    <a:pt x="16" y="32"/>
                    <a:pt x="3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5" name="Freeform 31"/>
            <p:cNvSpPr/>
            <p:nvPr/>
          </p:nvSpPr>
          <p:spPr bwMode="auto">
            <a:xfrm>
              <a:off x="4044059" y="3366502"/>
              <a:ext cx="287320" cy="273394"/>
            </a:xfrm>
            <a:custGeom>
              <a:avLst/>
              <a:gdLst>
                <a:gd name="T0" fmla="*/ 114 w 240"/>
                <a:gd name="T1" fmla="*/ 21 h 228"/>
                <a:gd name="T2" fmla="*/ 214 w 240"/>
                <a:gd name="T3" fmla="*/ 0 h 228"/>
                <a:gd name="T4" fmla="*/ 234 w 240"/>
                <a:gd name="T5" fmla="*/ 10 h 228"/>
                <a:gd name="T6" fmla="*/ 160 w 240"/>
                <a:gd name="T7" fmla="*/ 74 h 228"/>
                <a:gd name="T8" fmla="*/ 45 w 240"/>
                <a:gd name="T9" fmla="*/ 71 h 228"/>
                <a:gd name="T10" fmla="*/ 59 w 240"/>
                <a:gd name="T11" fmla="*/ 228 h 228"/>
                <a:gd name="T12" fmla="*/ 44 w 240"/>
                <a:gd name="T13" fmla="*/ 228 h 228"/>
                <a:gd name="T14" fmla="*/ 0 w 240"/>
                <a:gd name="T15" fmla="*/ 52 h 228"/>
                <a:gd name="T16" fmla="*/ 114 w 240"/>
                <a:gd name="T17" fmla="*/ 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28">
                  <a:moveTo>
                    <a:pt x="114" y="21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22" y="3"/>
                    <a:pt x="229" y="6"/>
                    <a:pt x="234" y="10"/>
                  </a:cubicBezTo>
                  <a:cubicBezTo>
                    <a:pt x="234" y="10"/>
                    <a:pt x="240" y="72"/>
                    <a:pt x="160" y="74"/>
                  </a:cubicBezTo>
                  <a:cubicBezTo>
                    <a:pt x="79" y="77"/>
                    <a:pt x="45" y="71"/>
                    <a:pt x="45" y="71"/>
                  </a:cubicBezTo>
                  <a:cubicBezTo>
                    <a:pt x="59" y="228"/>
                    <a:pt x="59" y="228"/>
                    <a:pt x="59" y="228"/>
                  </a:cubicBezTo>
                  <a:cubicBezTo>
                    <a:pt x="44" y="228"/>
                    <a:pt x="44" y="228"/>
                    <a:pt x="44" y="22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14" y="21"/>
                    <a:pt x="114" y="21"/>
                    <a:pt x="114" y="21"/>
                  </a:cubicBezTo>
                </a:path>
              </a:pathLst>
            </a:custGeom>
            <a:solidFill>
              <a:srgbClr val="2943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6" name="Freeform 32"/>
            <p:cNvSpPr/>
            <p:nvPr/>
          </p:nvSpPr>
          <p:spPr bwMode="auto">
            <a:xfrm>
              <a:off x="4044059" y="3366502"/>
              <a:ext cx="287320" cy="273394"/>
            </a:xfrm>
            <a:custGeom>
              <a:avLst/>
              <a:gdLst>
                <a:gd name="T0" fmla="*/ 114 w 240"/>
                <a:gd name="T1" fmla="*/ 21 h 228"/>
                <a:gd name="T2" fmla="*/ 214 w 240"/>
                <a:gd name="T3" fmla="*/ 0 h 228"/>
                <a:gd name="T4" fmla="*/ 234 w 240"/>
                <a:gd name="T5" fmla="*/ 10 h 228"/>
                <a:gd name="T6" fmla="*/ 160 w 240"/>
                <a:gd name="T7" fmla="*/ 74 h 228"/>
                <a:gd name="T8" fmla="*/ 45 w 240"/>
                <a:gd name="T9" fmla="*/ 71 h 228"/>
                <a:gd name="T10" fmla="*/ 59 w 240"/>
                <a:gd name="T11" fmla="*/ 228 h 228"/>
                <a:gd name="T12" fmla="*/ 44 w 240"/>
                <a:gd name="T13" fmla="*/ 228 h 228"/>
                <a:gd name="T14" fmla="*/ 0 w 240"/>
                <a:gd name="T15" fmla="*/ 52 h 228"/>
                <a:gd name="T16" fmla="*/ 114 w 240"/>
                <a:gd name="T17" fmla="*/ 2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28">
                  <a:moveTo>
                    <a:pt x="114" y="21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222" y="3"/>
                    <a:pt x="229" y="6"/>
                    <a:pt x="234" y="10"/>
                  </a:cubicBezTo>
                  <a:cubicBezTo>
                    <a:pt x="234" y="10"/>
                    <a:pt x="240" y="72"/>
                    <a:pt x="160" y="74"/>
                  </a:cubicBezTo>
                  <a:cubicBezTo>
                    <a:pt x="79" y="77"/>
                    <a:pt x="45" y="71"/>
                    <a:pt x="45" y="71"/>
                  </a:cubicBezTo>
                  <a:cubicBezTo>
                    <a:pt x="59" y="228"/>
                    <a:pt x="59" y="228"/>
                    <a:pt x="59" y="228"/>
                  </a:cubicBezTo>
                  <a:cubicBezTo>
                    <a:pt x="44" y="228"/>
                    <a:pt x="44" y="228"/>
                    <a:pt x="44" y="22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14" y="21"/>
                    <a:pt x="114" y="21"/>
                    <a:pt x="114" y="2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7" name="Freeform 33"/>
            <p:cNvSpPr/>
            <p:nvPr/>
          </p:nvSpPr>
          <p:spPr bwMode="auto">
            <a:xfrm>
              <a:off x="4248554" y="3378962"/>
              <a:ext cx="274860" cy="189836"/>
            </a:xfrm>
            <a:custGeom>
              <a:avLst/>
              <a:gdLst>
                <a:gd name="T0" fmla="*/ 63 w 229"/>
                <a:gd name="T1" fmla="*/ 0 h 159"/>
                <a:gd name="T2" fmla="*/ 78 w 229"/>
                <a:gd name="T3" fmla="*/ 95 h 159"/>
                <a:gd name="T4" fmla="*/ 219 w 229"/>
                <a:gd name="T5" fmla="*/ 11 h 159"/>
                <a:gd name="T6" fmla="*/ 229 w 229"/>
                <a:gd name="T7" fmla="*/ 22 h 159"/>
                <a:gd name="T8" fmla="*/ 80 w 229"/>
                <a:gd name="T9" fmla="*/ 159 h 159"/>
                <a:gd name="T10" fmla="*/ 0 w 229"/>
                <a:gd name="T11" fmla="*/ 64 h 159"/>
                <a:gd name="T12" fmla="*/ 0 w 229"/>
                <a:gd name="T13" fmla="*/ 64 h 159"/>
                <a:gd name="T14" fmla="*/ 63 w 229"/>
                <a:gd name="T15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159">
                  <a:moveTo>
                    <a:pt x="63" y="0"/>
                  </a:moveTo>
                  <a:cubicBezTo>
                    <a:pt x="78" y="95"/>
                    <a:pt x="78" y="95"/>
                    <a:pt x="78" y="95"/>
                  </a:cubicBezTo>
                  <a:cubicBezTo>
                    <a:pt x="219" y="11"/>
                    <a:pt x="219" y="11"/>
                    <a:pt x="219" y="11"/>
                  </a:cubicBezTo>
                  <a:cubicBezTo>
                    <a:pt x="229" y="22"/>
                    <a:pt x="229" y="22"/>
                    <a:pt x="229" y="22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9" y="56"/>
                    <a:pt x="63" y="0"/>
                    <a:pt x="6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8" name="Freeform 34"/>
            <p:cNvSpPr/>
            <p:nvPr/>
          </p:nvSpPr>
          <p:spPr bwMode="auto">
            <a:xfrm>
              <a:off x="4044059" y="3200120"/>
              <a:ext cx="46909" cy="54972"/>
            </a:xfrm>
            <a:custGeom>
              <a:avLst/>
              <a:gdLst>
                <a:gd name="T0" fmla="*/ 32 w 39"/>
                <a:gd name="T1" fmla="*/ 0 h 46"/>
                <a:gd name="T2" fmla="*/ 39 w 39"/>
                <a:gd name="T3" fmla="*/ 33 h 46"/>
                <a:gd name="T4" fmla="*/ 39 w 39"/>
                <a:gd name="T5" fmla="*/ 33 h 46"/>
                <a:gd name="T6" fmla="*/ 11 w 39"/>
                <a:gd name="T7" fmla="*/ 25 h 46"/>
                <a:gd name="T8" fmla="*/ 6 w 39"/>
                <a:gd name="T9" fmla="*/ 46 h 46"/>
                <a:gd name="T10" fmla="*/ 0 w 39"/>
                <a:gd name="T11" fmla="*/ 26 h 46"/>
                <a:gd name="T12" fmla="*/ 32 w 3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46">
                  <a:moveTo>
                    <a:pt x="32" y="0"/>
                  </a:moveTo>
                  <a:cubicBezTo>
                    <a:pt x="32" y="0"/>
                    <a:pt x="33" y="1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1" y="35"/>
                    <a:pt x="0" y="26"/>
                    <a:pt x="0" y="26"/>
                  </a:cubicBezTo>
                  <a:cubicBezTo>
                    <a:pt x="0" y="26"/>
                    <a:pt x="16" y="32"/>
                    <a:pt x="32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9" name="Freeform 35"/>
            <p:cNvSpPr/>
            <p:nvPr/>
          </p:nvSpPr>
          <p:spPr bwMode="auto">
            <a:xfrm>
              <a:off x="4057985" y="3236035"/>
              <a:ext cx="16125" cy="13193"/>
            </a:xfrm>
            <a:custGeom>
              <a:avLst/>
              <a:gdLst>
                <a:gd name="T0" fmla="*/ 18 w 22"/>
                <a:gd name="T1" fmla="*/ 0 h 18"/>
                <a:gd name="T2" fmla="*/ 22 w 22"/>
                <a:gd name="T3" fmla="*/ 13 h 18"/>
                <a:gd name="T4" fmla="*/ 4 w 22"/>
                <a:gd name="T5" fmla="*/ 18 h 18"/>
                <a:gd name="T6" fmla="*/ 0 w 22"/>
                <a:gd name="T7" fmla="*/ 5 h 18"/>
                <a:gd name="T8" fmla="*/ 18 w 2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8">
                  <a:moveTo>
                    <a:pt x="18" y="0"/>
                  </a:moveTo>
                  <a:lnTo>
                    <a:pt x="22" y="13"/>
                  </a:lnTo>
                  <a:lnTo>
                    <a:pt x="4" y="18"/>
                  </a:lnTo>
                  <a:lnTo>
                    <a:pt x="0" y="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Freeform 36"/>
            <p:cNvSpPr/>
            <p:nvPr/>
          </p:nvSpPr>
          <p:spPr bwMode="auto">
            <a:xfrm>
              <a:off x="4063115" y="3245564"/>
              <a:ext cx="139262" cy="137796"/>
            </a:xfrm>
            <a:custGeom>
              <a:avLst/>
              <a:gdLst>
                <a:gd name="T0" fmla="*/ 6 w 116"/>
                <a:gd name="T1" fmla="*/ 0 h 115"/>
                <a:gd name="T2" fmla="*/ 58 w 116"/>
                <a:gd name="T3" fmla="*/ 61 h 115"/>
                <a:gd name="T4" fmla="*/ 116 w 116"/>
                <a:gd name="T5" fmla="*/ 94 h 115"/>
                <a:gd name="T6" fmla="*/ 113 w 116"/>
                <a:gd name="T7" fmla="*/ 115 h 115"/>
                <a:gd name="T8" fmla="*/ 84 w 116"/>
                <a:gd name="T9" fmla="*/ 114 h 115"/>
                <a:gd name="T10" fmla="*/ 48 w 116"/>
                <a:gd name="T11" fmla="*/ 80 h 115"/>
                <a:gd name="T12" fmla="*/ 0 w 116"/>
                <a:gd name="T13" fmla="*/ 1 h 115"/>
                <a:gd name="T14" fmla="*/ 6 w 116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15">
                  <a:moveTo>
                    <a:pt x="6" y="0"/>
                  </a:moveTo>
                  <a:cubicBezTo>
                    <a:pt x="6" y="0"/>
                    <a:pt x="14" y="48"/>
                    <a:pt x="58" y="61"/>
                  </a:cubicBezTo>
                  <a:cubicBezTo>
                    <a:pt x="103" y="73"/>
                    <a:pt x="116" y="94"/>
                    <a:pt x="116" y="94"/>
                  </a:cubicBezTo>
                  <a:cubicBezTo>
                    <a:pt x="113" y="115"/>
                    <a:pt x="113" y="115"/>
                    <a:pt x="113" y="115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71" y="93"/>
                    <a:pt x="48" y="80"/>
                  </a:cubicBezTo>
                  <a:cubicBezTo>
                    <a:pt x="24" y="67"/>
                    <a:pt x="1" y="25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Freeform 37"/>
            <p:cNvSpPr/>
            <p:nvPr/>
          </p:nvSpPr>
          <p:spPr bwMode="auto">
            <a:xfrm>
              <a:off x="4011808" y="3141483"/>
              <a:ext cx="56438" cy="48375"/>
            </a:xfrm>
            <a:custGeom>
              <a:avLst/>
              <a:gdLst>
                <a:gd name="T0" fmla="*/ 43 w 47"/>
                <a:gd name="T1" fmla="*/ 6 h 40"/>
                <a:gd name="T2" fmla="*/ 47 w 47"/>
                <a:gd name="T3" fmla="*/ 11 h 40"/>
                <a:gd name="T4" fmla="*/ 47 w 47"/>
                <a:gd name="T5" fmla="*/ 38 h 40"/>
                <a:gd name="T6" fmla="*/ 47 w 47"/>
                <a:gd name="T7" fmla="*/ 40 h 40"/>
                <a:gd name="T8" fmla="*/ 36 w 47"/>
                <a:gd name="T9" fmla="*/ 38 h 40"/>
                <a:gd name="T10" fmla="*/ 18 w 47"/>
                <a:gd name="T11" fmla="*/ 25 h 40"/>
                <a:gd name="T12" fmla="*/ 18 w 47"/>
                <a:gd name="T13" fmla="*/ 9 h 40"/>
                <a:gd name="T14" fmla="*/ 0 w 47"/>
                <a:gd name="T15" fmla="*/ 14 h 40"/>
                <a:gd name="T16" fmla="*/ 6 w 47"/>
                <a:gd name="T17" fmla="*/ 3 h 40"/>
                <a:gd name="T18" fmla="*/ 12 w 47"/>
                <a:gd name="T19" fmla="*/ 1 h 40"/>
                <a:gd name="T20" fmla="*/ 43 w 47"/>
                <a:gd name="T21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0">
                  <a:moveTo>
                    <a:pt x="43" y="6"/>
                  </a:moveTo>
                  <a:cubicBezTo>
                    <a:pt x="45" y="7"/>
                    <a:pt x="47" y="9"/>
                    <a:pt x="47" y="11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1"/>
                    <a:pt x="10" y="0"/>
                    <a:pt x="12" y="1"/>
                  </a:cubicBezTo>
                  <a:lnTo>
                    <a:pt x="43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2" name="Freeform 38"/>
            <p:cNvSpPr/>
            <p:nvPr/>
          </p:nvSpPr>
          <p:spPr bwMode="auto">
            <a:xfrm>
              <a:off x="4055053" y="3639896"/>
              <a:ext cx="66699" cy="19057"/>
            </a:xfrm>
            <a:custGeom>
              <a:avLst/>
              <a:gdLst>
                <a:gd name="T0" fmla="*/ 57 w 91"/>
                <a:gd name="T1" fmla="*/ 0 h 26"/>
                <a:gd name="T2" fmla="*/ 81 w 91"/>
                <a:gd name="T3" fmla="*/ 0 h 26"/>
                <a:gd name="T4" fmla="*/ 91 w 91"/>
                <a:gd name="T5" fmla="*/ 26 h 26"/>
                <a:gd name="T6" fmla="*/ 8 w 91"/>
                <a:gd name="T7" fmla="*/ 26 h 26"/>
                <a:gd name="T8" fmla="*/ 0 w 91"/>
                <a:gd name="T9" fmla="*/ 16 h 26"/>
                <a:gd name="T10" fmla="*/ 57 w 91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6">
                  <a:moveTo>
                    <a:pt x="57" y="0"/>
                  </a:moveTo>
                  <a:lnTo>
                    <a:pt x="81" y="0"/>
                  </a:lnTo>
                  <a:lnTo>
                    <a:pt x="91" y="26"/>
                  </a:lnTo>
                  <a:lnTo>
                    <a:pt x="8" y="26"/>
                  </a:lnTo>
                  <a:lnTo>
                    <a:pt x="0" y="16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3" name="Freeform 39"/>
            <p:cNvSpPr/>
            <p:nvPr/>
          </p:nvSpPr>
          <p:spPr bwMode="auto">
            <a:xfrm>
              <a:off x="4510954" y="3373832"/>
              <a:ext cx="52040" cy="54972"/>
            </a:xfrm>
            <a:custGeom>
              <a:avLst/>
              <a:gdLst>
                <a:gd name="T0" fmla="*/ 17 w 71"/>
                <a:gd name="T1" fmla="*/ 44 h 75"/>
                <a:gd name="T2" fmla="*/ 0 w 71"/>
                <a:gd name="T3" fmla="*/ 25 h 75"/>
                <a:gd name="T4" fmla="*/ 13 w 71"/>
                <a:gd name="T5" fmla="*/ 0 h 75"/>
                <a:gd name="T6" fmla="*/ 71 w 71"/>
                <a:gd name="T7" fmla="*/ 62 h 75"/>
                <a:gd name="T8" fmla="*/ 67 w 71"/>
                <a:gd name="T9" fmla="*/ 75 h 75"/>
                <a:gd name="T10" fmla="*/ 17 w 71"/>
                <a:gd name="T11" fmla="*/ 4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5">
                  <a:moveTo>
                    <a:pt x="17" y="44"/>
                  </a:moveTo>
                  <a:lnTo>
                    <a:pt x="0" y="25"/>
                  </a:lnTo>
                  <a:lnTo>
                    <a:pt x="13" y="0"/>
                  </a:lnTo>
                  <a:lnTo>
                    <a:pt x="71" y="62"/>
                  </a:lnTo>
                  <a:lnTo>
                    <a:pt x="67" y="75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Freeform 40"/>
            <p:cNvSpPr/>
            <p:nvPr/>
          </p:nvSpPr>
          <p:spPr bwMode="auto">
            <a:xfrm>
              <a:off x="3812443" y="3292473"/>
              <a:ext cx="41046" cy="32250"/>
            </a:xfrm>
            <a:custGeom>
              <a:avLst/>
              <a:gdLst>
                <a:gd name="T0" fmla="*/ 30 w 56"/>
                <a:gd name="T1" fmla="*/ 11 h 44"/>
                <a:gd name="T2" fmla="*/ 30 w 56"/>
                <a:gd name="T3" fmla="*/ 0 h 44"/>
                <a:gd name="T4" fmla="*/ 36 w 56"/>
                <a:gd name="T5" fmla="*/ 0 h 44"/>
                <a:gd name="T6" fmla="*/ 56 w 56"/>
                <a:gd name="T7" fmla="*/ 28 h 44"/>
                <a:gd name="T8" fmla="*/ 49 w 56"/>
                <a:gd name="T9" fmla="*/ 44 h 44"/>
                <a:gd name="T10" fmla="*/ 4 w 56"/>
                <a:gd name="T11" fmla="*/ 26 h 44"/>
                <a:gd name="T12" fmla="*/ 0 w 56"/>
                <a:gd name="T13" fmla="*/ 3 h 44"/>
                <a:gd name="T14" fmla="*/ 30 w 56"/>
                <a:gd name="T15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44">
                  <a:moveTo>
                    <a:pt x="30" y="11"/>
                  </a:moveTo>
                  <a:lnTo>
                    <a:pt x="30" y="0"/>
                  </a:lnTo>
                  <a:lnTo>
                    <a:pt x="36" y="0"/>
                  </a:lnTo>
                  <a:lnTo>
                    <a:pt x="56" y="28"/>
                  </a:lnTo>
                  <a:lnTo>
                    <a:pt x="49" y="44"/>
                  </a:lnTo>
                  <a:lnTo>
                    <a:pt x="4" y="26"/>
                  </a:lnTo>
                  <a:lnTo>
                    <a:pt x="0" y="3"/>
                  </a:lnTo>
                  <a:lnTo>
                    <a:pt x="30" y="1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5" name="Freeform 41"/>
            <p:cNvSpPr/>
            <p:nvPr/>
          </p:nvSpPr>
          <p:spPr bwMode="auto">
            <a:xfrm>
              <a:off x="4379754" y="3225774"/>
              <a:ext cx="35915" cy="40313"/>
            </a:xfrm>
            <a:custGeom>
              <a:avLst/>
              <a:gdLst>
                <a:gd name="T0" fmla="*/ 19 w 49"/>
                <a:gd name="T1" fmla="*/ 37 h 55"/>
                <a:gd name="T2" fmla="*/ 16 w 49"/>
                <a:gd name="T3" fmla="*/ 50 h 55"/>
                <a:gd name="T4" fmla="*/ 9 w 49"/>
                <a:gd name="T5" fmla="*/ 47 h 55"/>
                <a:gd name="T6" fmla="*/ 0 w 49"/>
                <a:gd name="T7" fmla="*/ 14 h 55"/>
                <a:gd name="T8" fmla="*/ 11 w 49"/>
                <a:gd name="T9" fmla="*/ 0 h 55"/>
                <a:gd name="T10" fmla="*/ 49 w 49"/>
                <a:gd name="T11" fmla="*/ 32 h 55"/>
                <a:gd name="T12" fmla="*/ 45 w 49"/>
                <a:gd name="T13" fmla="*/ 55 h 55"/>
                <a:gd name="T14" fmla="*/ 19 w 49"/>
                <a:gd name="T1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5">
                  <a:moveTo>
                    <a:pt x="19" y="37"/>
                  </a:moveTo>
                  <a:lnTo>
                    <a:pt x="16" y="50"/>
                  </a:lnTo>
                  <a:lnTo>
                    <a:pt x="9" y="4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9" y="32"/>
                  </a:lnTo>
                  <a:lnTo>
                    <a:pt x="45" y="55"/>
                  </a:lnTo>
                  <a:lnTo>
                    <a:pt x="19" y="3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7" name="Freeform 42"/>
            <p:cNvSpPr>
              <a:spLocks noEditPoints="1"/>
            </p:cNvSpPr>
            <p:nvPr/>
          </p:nvSpPr>
          <p:spPr bwMode="auto">
            <a:xfrm>
              <a:off x="4248554" y="3378962"/>
              <a:ext cx="75495" cy="76228"/>
            </a:xfrm>
            <a:custGeom>
              <a:avLst/>
              <a:gdLst>
                <a:gd name="T0" fmla="*/ 22 w 63"/>
                <a:gd name="T1" fmla="*/ 59 h 64"/>
                <a:gd name="T2" fmla="*/ 7 w 63"/>
                <a:gd name="T3" fmla="*/ 63 h 64"/>
                <a:gd name="T4" fmla="*/ 7 w 63"/>
                <a:gd name="T5" fmla="*/ 63 h 64"/>
                <a:gd name="T6" fmla="*/ 0 w 63"/>
                <a:gd name="T7" fmla="*/ 64 h 64"/>
                <a:gd name="T8" fmla="*/ 0 w 63"/>
                <a:gd name="T9" fmla="*/ 64 h 64"/>
                <a:gd name="T10" fmla="*/ 0 w 63"/>
                <a:gd name="T11" fmla="*/ 64 h 64"/>
                <a:gd name="T12" fmla="*/ 22 w 63"/>
                <a:gd name="T13" fmla="*/ 59 h 64"/>
                <a:gd name="T14" fmla="*/ 22 w 63"/>
                <a:gd name="T15" fmla="*/ 59 h 64"/>
                <a:gd name="T16" fmla="*/ 22 w 63"/>
                <a:gd name="T17" fmla="*/ 59 h 64"/>
                <a:gd name="T18" fmla="*/ 22 w 63"/>
                <a:gd name="T19" fmla="*/ 59 h 64"/>
                <a:gd name="T20" fmla="*/ 23 w 63"/>
                <a:gd name="T21" fmla="*/ 59 h 64"/>
                <a:gd name="T22" fmla="*/ 22 w 63"/>
                <a:gd name="T23" fmla="*/ 59 h 64"/>
                <a:gd name="T24" fmla="*/ 23 w 63"/>
                <a:gd name="T25" fmla="*/ 59 h 64"/>
                <a:gd name="T26" fmla="*/ 23 w 63"/>
                <a:gd name="T27" fmla="*/ 59 h 64"/>
                <a:gd name="T28" fmla="*/ 23 w 63"/>
                <a:gd name="T29" fmla="*/ 59 h 64"/>
                <a:gd name="T30" fmla="*/ 23 w 63"/>
                <a:gd name="T31" fmla="*/ 59 h 64"/>
                <a:gd name="T32" fmla="*/ 23 w 63"/>
                <a:gd name="T33" fmla="*/ 58 h 64"/>
                <a:gd name="T34" fmla="*/ 23 w 63"/>
                <a:gd name="T35" fmla="*/ 58 h 64"/>
                <a:gd name="T36" fmla="*/ 23 w 63"/>
                <a:gd name="T37" fmla="*/ 58 h 64"/>
                <a:gd name="T38" fmla="*/ 63 w 63"/>
                <a:gd name="T39" fmla="*/ 2 h 64"/>
                <a:gd name="T40" fmla="*/ 63 w 63"/>
                <a:gd name="T41" fmla="*/ 3 h 64"/>
                <a:gd name="T42" fmla="*/ 63 w 63"/>
                <a:gd name="T43" fmla="*/ 3 h 64"/>
                <a:gd name="T44" fmla="*/ 63 w 63"/>
                <a:gd name="T45" fmla="*/ 5 h 64"/>
                <a:gd name="T46" fmla="*/ 63 w 63"/>
                <a:gd name="T47" fmla="*/ 5 h 64"/>
                <a:gd name="T48" fmla="*/ 63 w 63"/>
                <a:gd name="T49" fmla="*/ 7 h 64"/>
                <a:gd name="T50" fmla="*/ 63 w 63"/>
                <a:gd name="T51" fmla="*/ 7 h 64"/>
                <a:gd name="T52" fmla="*/ 63 w 63"/>
                <a:gd name="T53" fmla="*/ 8 h 64"/>
                <a:gd name="T54" fmla="*/ 63 w 63"/>
                <a:gd name="T55" fmla="*/ 2 h 64"/>
                <a:gd name="T56" fmla="*/ 63 w 63"/>
                <a:gd name="T57" fmla="*/ 0 h 64"/>
                <a:gd name="T58" fmla="*/ 63 w 63"/>
                <a:gd name="T59" fmla="*/ 0 h 64"/>
                <a:gd name="T60" fmla="*/ 63 w 63"/>
                <a:gd name="T61" fmla="*/ 2 h 64"/>
                <a:gd name="T62" fmla="*/ 63 w 63"/>
                <a:gd name="T63" fmla="*/ 2 h 64"/>
                <a:gd name="T64" fmla="*/ 63 w 63"/>
                <a:gd name="T65" fmla="*/ 0 h 64"/>
                <a:gd name="T66" fmla="*/ 63 w 63"/>
                <a:gd name="T6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4">
                  <a:moveTo>
                    <a:pt x="22" y="59"/>
                  </a:moveTo>
                  <a:cubicBezTo>
                    <a:pt x="17" y="61"/>
                    <a:pt x="12" y="62"/>
                    <a:pt x="7" y="63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5" y="63"/>
                    <a:pt x="3" y="63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" y="63"/>
                    <a:pt x="16" y="61"/>
                    <a:pt x="22" y="59"/>
                  </a:cubicBezTo>
                  <a:moveTo>
                    <a:pt x="22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moveTo>
                    <a:pt x="23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3" y="59"/>
                  </a:cubicBezTo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moveTo>
                    <a:pt x="23" y="58"/>
                  </a:moveTo>
                  <a:cubicBezTo>
                    <a:pt x="23" y="58"/>
                    <a:pt x="23" y="58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moveTo>
                    <a:pt x="63" y="2"/>
                  </a:move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6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8"/>
                    <a:pt x="63" y="8"/>
                  </a:cubicBezTo>
                  <a:cubicBezTo>
                    <a:pt x="63" y="6"/>
                    <a:pt x="63" y="4"/>
                    <a:pt x="63" y="2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1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1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1E3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Freeform 43"/>
            <p:cNvSpPr/>
            <p:nvPr/>
          </p:nvSpPr>
          <p:spPr bwMode="auto">
            <a:xfrm>
              <a:off x="4248554" y="3378962"/>
              <a:ext cx="80626" cy="79893"/>
            </a:xfrm>
            <a:custGeom>
              <a:avLst/>
              <a:gdLst>
                <a:gd name="T0" fmla="*/ 63 w 67"/>
                <a:gd name="T1" fmla="*/ 0 h 67"/>
                <a:gd name="T2" fmla="*/ 63 w 67"/>
                <a:gd name="T3" fmla="*/ 2 h 67"/>
                <a:gd name="T4" fmla="*/ 63 w 67"/>
                <a:gd name="T5" fmla="*/ 2 h 67"/>
                <a:gd name="T6" fmla="*/ 63 w 67"/>
                <a:gd name="T7" fmla="*/ 2 h 67"/>
                <a:gd name="T8" fmla="*/ 63 w 67"/>
                <a:gd name="T9" fmla="*/ 8 h 67"/>
                <a:gd name="T10" fmla="*/ 63 w 67"/>
                <a:gd name="T11" fmla="*/ 9 h 67"/>
                <a:gd name="T12" fmla="*/ 23 w 67"/>
                <a:gd name="T13" fmla="*/ 58 h 67"/>
                <a:gd name="T14" fmla="*/ 23 w 67"/>
                <a:gd name="T15" fmla="*/ 58 h 67"/>
                <a:gd name="T16" fmla="*/ 23 w 67"/>
                <a:gd name="T17" fmla="*/ 59 h 67"/>
                <a:gd name="T18" fmla="*/ 23 w 67"/>
                <a:gd name="T19" fmla="*/ 59 h 67"/>
                <a:gd name="T20" fmla="*/ 23 w 67"/>
                <a:gd name="T21" fmla="*/ 59 h 67"/>
                <a:gd name="T22" fmla="*/ 22 w 67"/>
                <a:gd name="T23" fmla="*/ 59 h 67"/>
                <a:gd name="T24" fmla="*/ 22 w 67"/>
                <a:gd name="T25" fmla="*/ 59 h 67"/>
                <a:gd name="T26" fmla="*/ 22 w 67"/>
                <a:gd name="T27" fmla="*/ 59 h 67"/>
                <a:gd name="T28" fmla="*/ 22 w 67"/>
                <a:gd name="T29" fmla="*/ 59 h 67"/>
                <a:gd name="T30" fmla="*/ 0 w 67"/>
                <a:gd name="T31" fmla="*/ 64 h 67"/>
                <a:gd name="T32" fmla="*/ 0 w 67"/>
                <a:gd name="T33" fmla="*/ 64 h 67"/>
                <a:gd name="T34" fmla="*/ 3 w 67"/>
                <a:gd name="T35" fmla="*/ 67 h 67"/>
                <a:gd name="T36" fmla="*/ 67 w 67"/>
                <a:gd name="T37" fmla="*/ 23 h 67"/>
                <a:gd name="T38" fmla="*/ 63 w 67"/>
                <a:gd name="T3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67">
                  <a:moveTo>
                    <a:pt x="63" y="0"/>
                  </a:moveTo>
                  <a:cubicBezTo>
                    <a:pt x="63" y="0"/>
                    <a:pt x="63" y="1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4"/>
                    <a:pt x="63" y="6"/>
                    <a:pt x="63" y="8"/>
                  </a:cubicBezTo>
                  <a:cubicBezTo>
                    <a:pt x="63" y="8"/>
                    <a:pt x="63" y="9"/>
                    <a:pt x="63" y="9"/>
                  </a:cubicBezTo>
                  <a:cubicBezTo>
                    <a:pt x="62" y="22"/>
                    <a:pt x="55" y="47"/>
                    <a:pt x="23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6" y="61"/>
                    <a:pt x="9" y="63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6" y="63"/>
                    <a:pt x="62" y="41"/>
                    <a:pt x="67" y="23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505" y="817880"/>
            <a:ext cx="5996940" cy="232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5" y="3484880"/>
            <a:ext cx="5768340" cy="248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58" y="473959"/>
            <a:ext cx="5414962" cy="24426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1680" y="623570"/>
            <a:ext cx="49987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结束语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0035" y="1168400"/>
            <a:ext cx="575754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通过这次学习和实践，我们小组都已经逐步掌握了项目开发的基本方法。脚踏实地，认真严谨，实事求是的学习态度，不怕困难、坚持不懈、吃苦耐劳的精神是我在这次设计中最大的收益。唯有双倍的努力，十倍的耐性，百倍的豪情和千倍的执着来完成我们的使命。本设计能够顺利的完成，首先感谢老师在我们最无助时，给我们悉心的指导，同时它也</a:t>
            </a:r>
            <a:r>
              <a:rPr lang="zh-CN" altLang="en-US" sz="2800">
                <a:solidFill>
                  <a:schemeClr val="bg1"/>
                </a:solidFill>
                <a:sym typeface="+mn-ea"/>
              </a:rPr>
              <a:t>归功于我们小组的每一位成员的认真付出</a:t>
            </a:r>
            <a:r>
              <a:rPr lang="zh-CN" altLang="en-US" sz="2800">
                <a:solidFill>
                  <a:schemeClr val="bg1"/>
                </a:solidFill>
              </a:rPr>
              <a:t>。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09" y="422597"/>
            <a:ext cx="9155555" cy="51555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57288" y="1385888"/>
            <a:ext cx="9872662" cy="3900487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43249" y="2735966"/>
            <a:ext cx="745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 YOU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4829175" y="4375591"/>
            <a:ext cx="2228850" cy="4714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29200" y="4374230"/>
            <a:ext cx="202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46680" y="557530"/>
            <a:ext cx="7441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摘要</a:t>
            </a:r>
            <a:endParaRPr lang="zh-CN" altLang="en-US" sz="54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6950" y="1684655"/>
            <a:ext cx="107410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随着时代的变化、经济全球化、中国经济的不断发展，中国与外面的交流、发展，英语已经成为了主要的交流工具，其作用其它语言现在为止还无法代替，所以中国英语教育已经举足轻重。英语教育也从中学开始普及到了小学，人们对英语也越来越重视。中国人学英语也从死记硬背、反对考试，逐渐站变为对口语的锻炼、实际交流应用方面。而对于学习英语的基础，背单词的方式方法也在不断更新，而今高科技的不断发展，英语学习者在背单词的方法上已经进入了一个新的领域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6950" y="4566920"/>
            <a:ext cx="109467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背单词软件是当下比较时尚流行且实用有效的工具，其中主要的功能有添加单词、修改单词、删除单词、查询一个单词、浏览全部单词、随机查看单词等。不但节约了学习者的记忆时间，还可以帮助他们有规律的去复习、查找。下面将介绍我小组开发的一个具有以上功能的单词薄软件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033" y="816292"/>
            <a:ext cx="3723732" cy="32146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1645" y="690245"/>
            <a:ext cx="67805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本软件主要帮助用户学习英语，增加用户的词汇量，加强用户的记忆。本软件具体包括以下主要功能</a:t>
            </a:r>
            <a:r>
              <a:rPr lang="zh-CN" altLang="en-US" sz="2800"/>
              <a:t>：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461645" y="2073910"/>
            <a:ext cx="676402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1.</a:t>
            </a:r>
            <a:r>
              <a:rPr lang="zh-CN" altLang="en-US" sz="2400">
                <a:solidFill>
                  <a:schemeClr val="bg1"/>
                </a:solidFill>
              </a:rPr>
              <a:t>添加单词，包含：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      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添加单词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          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添加解释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              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提交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    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             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提示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326084" y="1414496"/>
            <a:ext cx="3827630" cy="3440774"/>
            <a:chOff x="7111454" y="2750536"/>
            <a:chExt cx="3827630" cy="3440774"/>
          </a:xfrm>
        </p:grpSpPr>
        <p:sp>
          <p:nvSpPr>
            <p:cNvPr id="9" name="Freeform 6"/>
            <p:cNvSpPr/>
            <p:nvPr/>
          </p:nvSpPr>
          <p:spPr bwMode="auto">
            <a:xfrm>
              <a:off x="7111454" y="3928643"/>
              <a:ext cx="1239497" cy="577848"/>
            </a:xfrm>
            <a:custGeom>
              <a:avLst/>
              <a:gdLst>
                <a:gd name="T0" fmla="*/ 357 w 778"/>
                <a:gd name="T1" fmla="*/ 363 h 363"/>
                <a:gd name="T2" fmla="*/ 255 w 778"/>
                <a:gd name="T3" fmla="*/ 346 h 363"/>
                <a:gd name="T4" fmla="*/ 6 w 778"/>
                <a:gd name="T5" fmla="*/ 46 h 363"/>
                <a:gd name="T6" fmla="*/ 25 w 778"/>
                <a:gd name="T7" fmla="*/ 6 h 363"/>
                <a:gd name="T8" fmla="*/ 65 w 778"/>
                <a:gd name="T9" fmla="*/ 25 h 363"/>
                <a:gd name="T10" fmla="*/ 275 w 778"/>
                <a:gd name="T11" fmla="*/ 287 h 363"/>
                <a:gd name="T12" fmla="*/ 726 w 778"/>
                <a:gd name="T13" fmla="*/ 154 h 363"/>
                <a:gd name="T14" fmla="*/ 769 w 778"/>
                <a:gd name="T15" fmla="*/ 164 h 363"/>
                <a:gd name="T16" fmla="*/ 760 w 778"/>
                <a:gd name="T17" fmla="*/ 207 h 363"/>
                <a:gd name="T18" fmla="*/ 357 w 778"/>
                <a:gd name="T1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8" h="363">
                  <a:moveTo>
                    <a:pt x="357" y="363"/>
                  </a:moveTo>
                  <a:cubicBezTo>
                    <a:pt x="322" y="363"/>
                    <a:pt x="288" y="358"/>
                    <a:pt x="255" y="346"/>
                  </a:cubicBezTo>
                  <a:cubicBezTo>
                    <a:pt x="146" y="309"/>
                    <a:pt x="64" y="211"/>
                    <a:pt x="6" y="46"/>
                  </a:cubicBezTo>
                  <a:cubicBezTo>
                    <a:pt x="0" y="30"/>
                    <a:pt x="9" y="12"/>
                    <a:pt x="25" y="6"/>
                  </a:cubicBezTo>
                  <a:cubicBezTo>
                    <a:pt x="41" y="0"/>
                    <a:pt x="59" y="9"/>
                    <a:pt x="65" y="25"/>
                  </a:cubicBezTo>
                  <a:cubicBezTo>
                    <a:pt x="116" y="171"/>
                    <a:pt x="185" y="257"/>
                    <a:pt x="275" y="287"/>
                  </a:cubicBezTo>
                  <a:cubicBezTo>
                    <a:pt x="383" y="325"/>
                    <a:pt x="527" y="282"/>
                    <a:pt x="726" y="154"/>
                  </a:cubicBezTo>
                  <a:cubicBezTo>
                    <a:pt x="741" y="145"/>
                    <a:pt x="760" y="149"/>
                    <a:pt x="769" y="164"/>
                  </a:cubicBezTo>
                  <a:cubicBezTo>
                    <a:pt x="778" y="178"/>
                    <a:pt x="774" y="197"/>
                    <a:pt x="760" y="207"/>
                  </a:cubicBezTo>
                  <a:cubicBezTo>
                    <a:pt x="641" y="283"/>
                    <a:pt x="495" y="363"/>
                    <a:pt x="357" y="3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8595537" y="4699431"/>
              <a:ext cx="503789" cy="1491879"/>
            </a:xfrm>
            <a:custGeom>
              <a:avLst/>
              <a:gdLst>
                <a:gd name="T0" fmla="*/ 208 w 316"/>
                <a:gd name="T1" fmla="*/ 0 h 937"/>
                <a:gd name="T2" fmla="*/ 186 w 316"/>
                <a:gd name="T3" fmla="*/ 362 h 937"/>
                <a:gd name="T4" fmla="*/ 261 w 316"/>
                <a:gd name="T5" fmla="*/ 789 h 937"/>
                <a:gd name="T6" fmla="*/ 64 w 316"/>
                <a:gd name="T7" fmla="*/ 829 h 937"/>
                <a:gd name="T8" fmla="*/ 316 w 316"/>
                <a:gd name="T9" fmla="*/ 842 h 937"/>
                <a:gd name="T10" fmla="*/ 256 w 316"/>
                <a:gd name="T11" fmla="*/ 362 h 937"/>
                <a:gd name="T12" fmla="*/ 316 w 316"/>
                <a:gd name="T13" fmla="*/ 33 h 937"/>
                <a:gd name="T14" fmla="*/ 208 w 316"/>
                <a:gd name="T15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937">
                  <a:moveTo>
                    <a:pt x="208" y="0"/>
                  </a:moveTo>
                  <a:cubicBezTo>
                    <a:pt x="186" y="362"/>
                    <a:pt x="186" y="362"/>
                    <a:pt x="186" y="362"/>
                  </a:cubicBezTo>
                  <a:cubicBezTo>
                    <a:pt x="261" y="789"/>
                    <a:pt x="261" y="789"/>
                    <a:pt x="261" y="789"/>
                  </a:cubicBezTo>
                  <a:cubicBezTo>
                    <a:pt x="261" y="789"/>
                    <a:pt x="144" y="697"/>
                    <a:pt x="64" y="829"/>
                  </a:cubicBezTo>
                  <a:cubicBezTo>
                    <a:pt x="0" y="937"/>
                    <a:pt x="316" y="842"/>
                    <a:pt x="316" y="842"/>
                  </a:cubicBezTo>
                  <a:cubicBezTo>
                    <a:pt x="256" y="362"/>
                    <a:pt x="256" y="362"/>
                    <a:pt x="256" y="362"/>
                  </a:cubicBezTo>
                  <a:cubicBezTo>
                    <a:pt x="316" y="33"/>
                    <a:pt x="316" y="33"/>
                    <a:pt x="316" y="33"/>
                  </a:cubicBezTo>
                  <a:cubicBezTo>
                    <a:pt x="208" y="0"/>
                    <a:pt x="208" y="0"/>
                    <a:pt x="208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9275701" y="4699431"/>
              <a:ext cx="505738" cy="1491879"/>
            </a:xfrm>
            <a:custGeom>
              <a:avLst/>
              <a:gdLst>
                <a:gd name="T0" fmla="*/ 209 w 317"/>
                <a:gd name="T1" fmla="*/ 0 h 937"/>
                <a:gd name="T2" fmla="*/ 187 w 317"/>
                <a:gd name="T3" fmla="*/ 362 h 937"/>
                <a:gd name="T4" fmla="*/ 262 w 317"/>
                <a:gd name="T5" fmla="*/ 789 h 937"/>
                <a:gd name="T6" fmla="*/ 65 w 317"/>
                <a:gd name="T7" fmla="*/ 829 h 937"/>
                <a:gd name="T8" fmla="*/ 317 w 317"/>
                <a:gd name="T9" fmla="*/ 842 h 937"/>
                <a:gd name="T10" fmla="*/ 257 w 317"/>
                <a:gd name="T11" fmla="*/ 362 h 937"/>
                <a:gd name="T12" fmla="*/ 317 w 317"/>
                <a:gd name="T13" fmla="*/ 33 h 937"/>
                <a:gd name="T14" fmla="*/ 209 w 317"/>
                <a:gd name="T15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937">
                  <a:moveTo>
                    <a:pt x="209" y="0"/>
                  </a:moveTo>
                  <a:cubicBezTo>
                    <a:pt x="187" y="362"/>
                    <a:pt x="187" y="362"/>
                    <a:pt x="187" y="362"/>
                  </a:cubicBezTo>
                  <a:cubicBezTo>
                    <a:pt x="262" y="789"/>
                    <a:pt x="262" y="789"/>
                    <a:pt x="262" y="789"/>
                  </a:cubicBezTo>
                  <a:cubicBezTo>
                    <a:pt x="262" y="789"/>
                    <a:pt x="145" y="697"/>
                    <a:pt x="65" y="829"/>
                  </a:cubicBezTo>
                  <a:cubicBezTo>
                    <a:pt x="0" y="937"/>
                    <a:pt x="317" y="842"/>
                    <a:pt x="317" y="842"/>
                  </a:cubicBezTo>
                  <a:cubicBezTo>
                    <a:pt x="257" y="362"/>
                    <a:pt x="257" y="362"/>
                    <a:pt x="257" y="362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209" y="0"/>
                    <a:pt x="209" y="0"/>
                    <a:pt x="209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7854957" y="2815824"/>
              <a:ext cx="3020787" cy="2139887"/>
            </a:xfrm>
            <a:custGeom>
              <a:avLst/>
              <a:gdLst>
                <a:gd name="T0" fmla="*/ 1896 w 1896"/>
                <a:gd name="T1" fmla="*/ 895 h 1344"/>
                <a:gd name="T2" fmla="*/ 1763 w 1896"/>
                <a:gd name="T3" fmla="*/ 645 h 1344"/>
                <a:gd name="T4" fmla="*/ 1779 w 1896"/>
                <a:gd name="T5" fmla="*/ 547 h 1344"/>
                <a:gd name="T6" fmla="*/ 1474 w 1896"/>
                <a:gd name="T7" fmla="*/ 242 h 1344"/>
                <a:gd name="T8" fmla="*/ 1381 w 1896"/>
                <a:gd name="T9" fmla="*/ 257 h 1344"/>
                <a:gd name="T10" fmla="*/ 1027 w 1896"/>
                <a:gd name="T11" fmla="*/ 0 h 1344"/>
                <a:gd name="T12" fmla="*/ 718 w 1896"/>
                <a:gd name="T13" fmla="*/ 162 h 1344"/>
                <a:gd name="T14" fmla="*/ 625 w 1896"/>
                <a:gd name="T15" fmla="*/ 148 h 1344"/>
                <a:gd name="T16" fmla="*/ 315 w 1896"/>
                <a:gd name="T17" fmla="*/ 413 h 1344"/>
                <a:gd name="T18" fmla="*/ 0 w 1896"/>
                <a:gd name="T19" fmla="*/ 782 h 1344"/>
                <a:gd name="T20" fmla="*/ 246 w 1896"/>
                <a:gd name="T21" fmla="*/ 1133 h 1344"/>
                <a:gd name="T22" fmla="*/ 549 w 1896"/>
                <a:gd name="T23" fmla="*/ 1328 h 1344"/>
                <a:gd name="T24" fmla="*/ 754 w 1896"/>
                <a:gd name="T25" fmla="*/ 1256 h 1344"/>
                <a:gd name="T26" fmla="*/ 941 w 1896"/>
                <a:gd name="T27" fmla="*/ 1310 h 1344"/>
                <a:gd name="T28" fmla="*/ 1122 w 1896"/>
                <a:gd name="T29" fmla="*/ 1260 h 1344"/>
                <a:gd name="T30" fmla="*/ 1341 w 1896"/>
                <a:gd name="T31" fmla="*/ 1344 h 1344"/>
                <a:gd name="T32" fmla="*/ 1614 w 1896"/>
                <a:gd name="T33" fmla="*/ 1196 h 1344"/>
                <a:gd name="T34" fmla="*/ 1896 w 1896"/>
                <a:gd name="T35" fmla="*/ 895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6" h="1344">
                  <a:moveTo>
                    <a:pt x="1896" y="895"/>
                  </a:moveTo>
                  <a:cubicBezTo>
                    <a:pt x="1896" y="791"/>
                    <a:pt x="1843" y="699"/>
                    <a:pt x="1763" y="645"/>
                  </a:cubicBezTo>
                  <a:cubicBezTo>
                    <a:pt x="1774" y="614"/>
                    <a:pt x="1779" y="581"/>
                    <a:pt x="1779" y="547"/>
                  </a:cubicBezTo>
                  <a:cubicBezTo>
                    <a:pt x="1779" y="379"/>
                    <a:pt x="1643" y="242"/>
                    <a:pt x="1474" y="242"/>
                  </a:cubicBezTo>
                  <a:cubicBezTo>
                    <a:pt x="1442" y="242"/>
                    <a:pt x="1411" y="247"/>
                    <a:pt x="1381" y="257"/>
                  </a:cubicBezTo>
                  <a:cubicBezTo>
                    <a:pt x="1332" y="108"/>
                    <a:pt x="1192" y="0"/>
                    <a:pt x="1027" y="0"/>
                  </a:cubicBezTo>
                  <a:cubicBezTo>
                    <a:pt x="899" y="0"/>
                    <a:pt x="786" y="64"/>
                    <a:pt x="718" y="162"/>
                  </a:cubicBezTo>
                  <a:cubicBezTo>
                    <a:pt x="689" y="153"/>
                    <a:pt x="657" y="148"/>
                    <a:pt x="625" y="148"/>
                  </a:cubicBezTo>
                  <a:cubicBezTo>
                    <a:pt x="468" y="148"/>
                    <a:pt x="338" y="263"/>
                    <a:pt x="315" y="413"/>
                  </a:cubicBezTo>
                  <a:cubicBezTo>
                    <a:pt x="137" y="441"/>
                    <a:pt x="0" y="596"/>
                    <a:pt x="0" y="782"/>
                  </a:cubicBezTo>
                  <a:cubicBezTo>
                    <a:pt x="0" y="943"/>
                    <a:pt x="103" y="1081"/>
                    <a:pt x="246" y="1133"/>
                  </a:cubicBezTo>
                  <a:cubicBezTo>
                    <a:pt x="299" y="1248"/>
                    <a:pt x="414" y="1328"/>
                    <a:pt x="549" y="1328"/>
                  </a:cubicBezTo>
                  <a:cubicBezTo>
                    <a:pt x="626" y="1328"/>
                    <a:pt x="697" y="1301"/>
                    <a:pt x="754" y="1256"/>
                  </a:cubicBezTo>
                  <a:cubicBezTo>
                    <a:pt x="808" y="1290"/>
                    <a:pt x="872" y="1310"/>
                    <a:pt x="941" y="1310"/>
                  </a:cubicBezTo>
                  <a:cubicBezTo>
                    <a:pt x="1007" y="1310"/>
                    <a:pt x="1069" y="1292"/>
                    <a:pt x="1122" y="1260"/>
                  </a:cubicBezTo>
                  <a:cubicBezTo>
                    <a:pt x="1180" y="1312"/>
                    <a:pt x="1257" y="1344"/>
                    <a:pt x="1341" y="1344"/>
                  </a:cubicBezTo>
                  <a:cubicBezTo>
                    <a:pt x="1455" y="1344"/>
                    <a:pt x="1555" y="1285"/>
                    <a:pt x="1614" y="1196"/>
                  </a:cubicBezTo>
                  <a:cubicBezTo>
                    <a:pt x="1771" y="1186"/>
                    <a:pt x="1896" y="1055"/>
                    <a:pt x="1896" y="895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7791618" y="2750536"/>
              <a:ext cx="3147466" cy="2269488"/>
            </a:xfrm>
            <a:custGeom>
              <a:avLst/>
              <a:gdLst>
                <a:gd name="T0" fmla="*/ 1381 w 1976"/>
                <a:gd name="T1" fmla="*/ 1425 h 1425"/>
                <a:gd name="T2" fmla="*/ 1157 w 1976"/>
                <a:gd name="T3" fmla="*/ 1349 h 1425"/>
                <a:gd name="T4" fmla="*/ 981 w 1976"/>
                <a:gd name="T5" fmla="*/ 1391 h 1425"/>
                <a:gd name="T6" fmla="*/ 797 w 1976"/>
                <a:gd name="T7" fmla="*/ 1346 h 1425"/>
                <a:gd name="T8" fmla="*/ 589 w 1976"/>
                <a:gd name="T9" fmla="*/ 1409 h 1425"/>
                <a:gd name="T10" fmla="*/ 257 w 1976"/>
                <a:gd name="T11" fmla="*/ 1206 h 1425"/>
                <a:gd name="T12" fmla="*/ 0 w 1976"/>
                <a:gd name="T13" fmla="*/ 823 h 1425"/>
                <a:gd name="T14" fmla="*/ 100 w 1976"/>
                <a:gd name="T15" fmla="*/ 553 h 1425"/>
                <a:gd name="T16" fmla="*/ 321 w 1976"/>
                <a:gd name="T17" fmla="*/ 420 h 1425"/>
                <a:gd name="T18" fmla="*/ 433 w 1976"/>
                <a:gd name="T19" fmla="*/ 235 h 1425"/>
                <a:gd name="T20" fmla="*/ 665 w 1976"/>
                <a:gd name="T21" fmla="*/ 149 h 1425"/>
                <a:gd name="T22" fmla="*/ 742 w 1976"/>
                <a:gd name="T23" fmla="*/ 157 h 1425"/>
                <a:gd name="T24" fmla="*/ 1067 w 1976"/>
                <a:gd name="T25" fmla="*/ 0 h 1425"/>
                <a:gd name="T26" fmla="*/ 1446 w 1976"/>
                <a:gd name="T27" fmla="*/ 250 h 1425"/>
                <a:gd name="T28" fmla="*/ 1514 w 1976"/>
                <a:gd name="T29" fmla="*/ 243 h 1425"/>
                <a:gd name="T30" fmla="*/ 1860 w 1976"/>
                <a:gd name="T31" fmla="*/ 588 h 1425"/>
                <a:gd name="T32" fmla="*/ 1850 w 1976"/>
                <a:gd name="T33" fmla="*/ 670 h 1425"/>
                <a:gd name="T34" fmla="*/ 1976 w 1976"/>
                <a:gd name="T35" fmla="*/ 936 h 1425"/>
                <a:gd name="T36" fmla="*/ 1676 w 1976"/>
                <a:gd name="T37" fmla="*/ 1275 h 1425"/>
                <a:gd name="T38" fmla="*/ 1381 w 1976"/>
                <a:gd name="T39" fmla="*/ 1425 h 1425"/>
                <a:gd name="T40" fmla="*/ 1167 w 1976"/>
                <a:gd name="T41" fmla="*/ 1251 h 1425"/>
                <a:gd name="T42" fmla="*/ 1189 w 1976"/>
                <a:gd name="T43" fmla="*/ 1271 h 1425"/>
                <a:gd name="T44" fmla="*/ 1381 w 1976"/>
                <a:gd name="T45" fmla="*/ 1344 h 1425"/>
                <a:gd name="T46" fmla="*/ 1620 w 1976"/>
                <a:gd name="T47" fmla="*/ 1215 h 1425"/>
                <a:gd name="T48" fmla="*/ 1631 w 1976"/>
                <a:gd name="T49" fmla="*/ 1198 h 1425"/>
                <a:gd name="T50" fmla="*/ 1651 w 1976"/>
                <a:gd name="T51" fmla="*/ 1196 h 1425"/>
                <a:gd name="T52" fmla="*/ 1895 w 1976"/>
                <a:gd name="T53" fmla="*/ 936 h 1425"/>
                <a:gd name="T54" fmla="*/ 1780 w 1976"/>
                <a:gd name="T55" fmla="*/ 719 h 1425"/>
                <a:gd name="T56" fmla="*/ 1755 w 1976"/>
                <a:gd name="T57" fmla="*/ 702 h 1425"/>
                <a:gd name="T58" fmla="*/ 1765 w 1976"/>
                <a:gd name="T59" fmla="*/ 673 h 1425"/>
                <a:gd name="T60" fmla="*/ 1779 w 1976"/>
                <a:gd name="T61" fmla="*/ 588 h 1425"/>
                <a:gd name="T62" fmla="*/ 1514 w 1976"/>
                <a:gd name="T63" fmla="*/ 324 h 1425"/>
                <a:gd name="T64" fmla="*/ 1434 w 1976"/>
                <a:gd name="T65" fmla="*/ 336 h 1425"/>
                <a:gd name="T66" fmla="*/ 1396 w 1976"/>
                <a:gd name="T67" fmla="*/ 348 h 1425"/>
                <a:gd name="T68" fmla="*/ 1383 w 1976"/>
                <a:gd name="T69" fmla="*/ 310 h 1425"/>
                <a:gd name="T70" fmla="*/ 1067 w 1976"/>
                <a:gd name="T71" fmla="*/ 81 h 1425"/>
                <a:gd name="T72" fmla="*/ 792 w 1976"/>
                <a:gd name="T73" fmla="*/ 226 h 1425"/>
                <a:gd name="T74" fmla="*/ 775 w 1976"/>
                <a:gd name="T75" fmla="*/ 251 h 1425"/>
                <a:gd name="T76" fmla="*/ 746 w 1976"/>
                <a:gd name="T77" fmla="*/ 242 h 1425"/>
                <a:gd name="T78" fmla="*/ 665 w 1976"/>
                <a:gd name="T79" fmla="*/ 229 h 1425"/>
                <a:gd name="T80" fmla="*/ 395 w 1976"/>
                <a:gd name="T81" fmla="*/ 460 h 1425"/>
                <a:gd name="T82" fmla="*/ 390 w 1976"/>
                <a:gd name="T83" fmla="*/ 489 h 1425"/>
                <a:gd name="T84" fmla="*/ 361 w 1976"/>
                <a:gd name="T85" fmla="*/ 494 h 1425"/>
                <a:gd name="T86" fmla="*/ 81 w 1976"/>
                <a:gd name="T87" fmla="*/ 823 h 1425"/>
                <a:gd name="T88" fmla="*/ 300 w 1976"/>
                <a:gd name="T89" fmla="*/ 1136 h 1425"/>
                <a:gd name="T90" fmla="*/ 316 w 1976"/>
                <a:gd name="T91" fmla="*/ 1142 h 1425"/>
                <a:gd name="T92" fmla="*/ 323 w 1976"/>
                <a:gd name="T93" fmla="*/ 1157 h 1425"/>
                <a:gd name="T94" fmla="*/ 589 w 1976"/>
                <a:gd name="T95" fmla="*/ 1328 h 1425"/>
                <a:gd name="T96" fmla="*/ 769 w 1976"/>
                <a:gd name="T97" fmla="*/ 1266 h 1425"/>
                <a:gd name="T98" fmla="*/ 791 w 1976"/>
                <a:gd name="T99" fmla="*/ 1248 h 1425"/>
                <a:gd name="T100" fmla="*/ 815 w 1976"/>
                <a:gd name="T101" fmla="*/ 1263 h 1425"/>
                <a:gd name="T102" fmla="*/ 981 w 1976"/>
                <a:gd name="T103" fmla="*/ 1310 h 1425"/>
                <a:gd name="T104" fmla="*/ 1141 w 1976"/>
                <a:gd name="T105" fmla="*/ 1266 h 1425"/>
                <a:gd name="T106" fmla="*/ 1167 w 1976"/>
                <a:gd name="T107" fmla="*/ 1251 h 1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6" h="1425">
                  <a:moveTo>
                    <a:pt x="1381" y="1425"/>
                  </a:moveTo>
                  <a:cubicBezTo>
                    <a:pt x="1299" y="1425"/>
                    <a:pt x="1221" y="1399"/>
                    <a:pt x="1157" y="1349"/>
                  </a:cubicBezTo>
                  <a:cubicBezTo>
                    <a:pt x="1103" y="1377"/>
                    <a:pt x="1042" y="1391"/>
                    <a:pt x="981" y="1391"/>
                  </a:cubicBezTo>
                  <a:cubicBezTo>
                    <a:pt x="916" y="1391"/>
                    <a:pt x="853" y="1376"/>
                    <a:pt x="797" y="1346"/>
                  </a:cubicBezTo>
                  <a:cubicBezTo>
                    <a:pt x="735" y="1387"/>
                    <a:pt x="664" y="1409"/>
                    <a:pt x="589" y="1409"/>
                  </a:cubicBezTo>
                  <a:cubicBezTo>
                    <a:pt x="449" y="1409"/>
                    <a:pt x="320" y="1330"/>
                    <a:pt x="257" y="1206"/>
                  </a:cubicBezTo>
                  <a:cubicBezTo>
                    <a:pt x="103" y="1143"/>
                    <a:pt x="0" y="991"/>
                    <a:pt x="0" y="823"/>
                  </a:cubicBezTo>
                  <a:cubicBezTo>
                    <a:pt x="0" y="724"/>
                    <a:pt x="36" y="628"/>
                    <a:pt x="100" y="553"/>
                  </a:cubicBezTo>
                  <a:cubicBezTo>
                    <a:pt x="158" y="486"/>
                    <a:pt x="235" y="439"/>
                    <a:pt x="321" y="420"/>
                  </a:cubicBezTo>
                  <a:cubicBezTo>
                    <a:pt x="338" y="348"/>
                    <a:pt x="377" y="283"/>
                    <a:pt x="433" y="235"/>
                  </a:cubicBezTo>
                  <a:cubicBezTo>
                    <a:pt x="498" y="179"/>
                    <a:pt x="580" y="149"/>
                    <a:pt x="665" y="149"/>
                  </a:cubicBezTo>
                  <a:cubicBezTo>
                    <a:pt x="691" y="149"/>
                    <a:pt x="717" y="151"/>
                    <a:pt x="742" y="157"/>
                  </a:cubicBezTo>
                  <a:cubicBezTo>
                    <a:pt x="821" y="59"/>
                    <a:pt x="940" y="0"/>
                    <a:pt x="1067" y="0"/>
                  </a:cubicBezTo>
                  <a:cubicBezTo>
                    <a:pt x="1233" y="0"/>
                    <a:pt x="1381" y="99"/>
                    <a:pt x="1446" y="250"/>
                  </a:cubicBezTo>
                  <a:cubicBezTo>
                    <a:pt x="1469" y="245"/>
                    <a:pt x="1491" y="243"/>
                    <a:pt x="1514" y="243"/>
                  </a:cubicBezTo>
                  <a:cubicBezTo>
                    <a:pt x="1705" y="243"/>
                    <a:pt x="1860" y="398"/>
                    <a:pt x="1860" y="588"/>
                  </a:cubicBezTo>
                  <a:cubicBezTo>
                    <a:pt x="1860" y="616"/>
                    <a:pt x="1856" y="643"/>
                    <a:pt x="1850" y="670"/>
                  </a:cubicBezTo>
                  <a:cubicBezTo>
                    <a:pt x="1929" y="735"/>
                    <a:pt x="1976" y="832"/>
                    <a:pt x="1976" y="936"/>
                  </a:cubicBezTo>
                  <a:cubicBezTo>
                    <a:pt x="1976" y="1109"/>
                    <a:pt x="1846" y="1254"/>
                    <a:pt x="1676" y="1275"/>
                  </a:cubicBezTo>
                  <a:cubicBezTo>
                    <a:pt x="1607" y="1369"/>
                    <a:pt x="1498" y="1425"/>
                    <a:pt x="1381" y="1425"/>
                  </a:cubicBezTo>
                  <a:moveTo>
                    <a:pt x="1167" y="1251"/>
                  </a:moveTo>
                  <a:cubicBezTo>
                    <a:pt x="1189" y="1271"/>
                    <a:pt x="1189" y="1271"/>
                    <a:pt x="1189" y="1271"/>
                  </a:cubicBezTo>
                  <a:cubicBezTo>
                    <a:pt x="1242" y="1318"/>
                    <a:pt x="1310" y="1344"/>
                    <a:pt x="1381" y="1344"/>
                  </a:cubicBezTo>
                  <a:cubicBezTo>
                    <a:pt x="1477" y="1344"/>
                    <a:pt x="1567" y="1296"/>
                    <a:pt x="1620" y="1215"/>
                  </a:cubicBezTo>
                  <a:cubicBezTo>
                    <a:pt x="1631" y="1198"/>
                    <a:pt x="1631" y="1198"/>
                    <a:pt x="1631" y="1198"/>
                  </a:cubicBezTo>
                  <a:cubicBezTo>
                    <a:pt x="1651" y="1196"/>
                    <a:pt x="1651" y="1196"/>
                    <a:pt x="1651" y="1196"/>
                  </a:cubicBezTo>
                  <a:cubicBezTo>
                    <a:pt x="1788" y="1188"/>
                    <a:pt x="1895" y="1073"/>
                    <a:pt x="1895" y="936"/>
                  </a:cubicBezTo>
                  <a:cubicBezTo>
                    <a:pt x="1895" y="849"/>
                    <a:pt x="1852" y="768"/>
                    <a:pt x="1780" y="719"/>
                  </a:cubicBezTo>
                  <a:cubicBezTo>
                    <a:pt x="1755" y="702"/>
                    <a:pt x="1755" y="702"/>
                    <a:pt x="1755" y="702"/>
                  </a:cubicBezTo>
                  <a:cubicBezTo>
                    <a:pt x="1765" y="673"/>
                    <a:pt x="1765" y="673"/>
                    <a:pt x="1765" y="673"/>
                  </a:cubicBezTo>
                  <a:cubicBezTo>
                    <a:pt x="1774" y="646"/>
                    <a:pt x="1779" y="617"/>
                    <a:pt x="1779" y="588"/>
                  </a:cubicBezTo>
                  <a:cubicBezTo>
                    <a:pt x="1779" y="442"/>
                    <a:pt x="1660" y="324"/>
                    <a:pt x="1514" y="324"/>
                  </a:cubicBezTo>
                  <a:cubicBezTo>
                    <a:pt x="1487" y="324"/>
                    <a:pt x="1460" y="328"/>
                    <a:pt x="1434" y="336"/>
                  </a:cubicBezTo>
                  <a:cubicBezTo>
                    <a:pt x="1396" y="348"/>
                    <a:pt x="1396" y="348"/>
                    <a:pt x="1396" y="348"/>
                  </a:cubicBezTo>
                  <a:cubicBezTo>
                    <a:pt x="1383" y="310"/>
                    <a:pt x="1383" y="310"/>
                    <a:pt x="1383" y="310"/>
                  </a:cubicBezTo>
                  <a:cubicBezTo>
                    <a:pt x="1338" y="173"/>
                    <a:pt x="1211" y="81"/>
                    <a:pt x="1067" y="81"/>
                  </a:cubicBezTo>
                  <a:cubicBezTo>
                    <a:pt x="957" y="81"/>
                    <a:pt x="854" y="135"/>
                    <a:pt x="792" y="226"/>
                  </a:cubicBezTo>
                  <a:cubicBezTo>
                    <a:pt x="775" y="251"/>
                    <a:pt x="775" y="251"/>
                    <a:pt x="775" y="251"/>
                  </a:cubicBezTo>
                  <a:cubicBezTo>
                    <a:pt x="746" y="242"/>
                    <a:pt x="746" y="242"/>
                    <a:pt x="746" y="242"/>
                  </a:cubicBezTo>
                  <a:cubicBezTo>
                    <a:pt x="720" y="234"/>
                    <a:pt x="693" y="229"/>
                    <a:pt x="665" y="229"/>
                  </a:cubicBezTo>
                  <a:cubicBezTo>
                    <a:pt x="529" y="229"/>
                    <a:pt x="416" y="327"/>
                    <a:pt x="395" y="460"/>
                  </a:cubicBezTo>
                  <a:cubicBezTo>
                    <a:pt x="390" y="489"/>
                    <a:pt x="390" y="489"/>
                    <a:pt x="390" y="489"/>
                  </a:cubicBezTo>
                  <a:cubicBezTo>
                    <a:pt x="361" y="494"/>
                    <a:pt x="361" y="494"/>
                    <a:pt x="361" y="494"/>
                  </a:cubicBezTo>
                  <a:cubicBezTo>
                    <a:pt x="199" y="520"/>
                    <a:pt x="81" y="658"/>
                    <a:pt x="81" y="823"/>
                  </a:cubicBezTo>
                  <a:cubicBezTo>
                    <a:pt x="81" y="963"/>
                    <a:pt x="169" y="1088"/>
                    <a:pt x="300" y="1136"/>
                  </a:cubicBezTo>
                  <a:cubicBezTo>
                    <a:pt x="316" y="1142"/>
                    <a:pt x="316" y="1142"/>
                    <a:pt x="316" y="1142"/>
                  </a:cubicBezTo>
                  <a:cubicBezTo>
                    <a:pt x="323" y="1157"/>
                    <a:pt x="323" y="1157"/>
                    <a:pt x="323" y="1157"/>
                  </a:cubicBezTo>
                  <a:cubicBezTo>
                    <a:pt x="370" y="1261"/>
                    <a:pt x="475" y="1328"/>
                    <a:pt x="589" y="1328"/>
                  </a:cubicBezTo>
                  <a:cubicBezTo>
                    <a:pt x="655" y="1328"/>
                    <a:pt x="717" y="1307"/>
                    <a:pt x="769" y="1266"/>
                  </a:cubicBezTo>
                  <a:cubicBezTo>
                    <a:pt x="791" y="1248"/>
                    <a:pt x="791" y="1248"/>
                    <a:pt x="791" y="1248"/>
                  </a:cubicBezTo>
                  <a:cubicBezTo>
                    <a:pt x="815" y="1263"/>
                    <a:pt x="815" y="1263"/>
                    <a:pt x="815" y="1263"/>
                  </a:cubicBezTo>
                  <a:cubicBezTo>
                    <a:pt x="865" y="1294"/>
                    <a:pt x="922" y="1310"/>
                    <a:pt x="981" y="1310"/>
                  </a:cubicBezTo>
                  <a:cubicBezTo>
                    <a:pt x="1037" y="1310"/>
                    <a:pt x="1093" y="1295"/>
                    <a:pt x="1141" y="1266"/>
                  </a:cubicBezTo>
                  <a:cubicBezTo>
                    <a:pt x="1167" y="1251"/>
                    <a:pt x="1167" y="1251"/>
                    <a:pt x="1167" y="125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10110802" y="4174204"/>
              <a:ext cx="680165" cy="1215136"/>
            </a:xfrm>
            <a:custGeom>
              <a:avLst/>
              <a:gdLst>
                <a:gd name="T0" fmla="*/ 34 w 427"/>
                <a:gd name="T1" fmla="*/ 763 h 763"/>
                <a:gd name="T2" fmla="*/ 4 w 427"/>
                <a:gd name="T3" fmla="*/ 740 h 763"/>
                <a:gd name="T4" fmla="*/ 26 w 427"/>
                <a:gd name="T5" fmla="*/ 702 h 763"/>
                <a:gd name="T6" fmla="*/ 302 w 427"/>
                <a:gd name="T7" fmla="*/ 510 h 763"/>
                <a:gd name="T8" fmla="*/ 200 w 427"/>
                <a:gd name="T9" fmla="*/ 51 h 763"/>
                <a:gd name="T10" fmla="*/ 212 w 427"/>
                <a:gd name="T11" fmla="*/ 8 h 763"/>
                <a:gd name="T12" fmla="*/ 254 w 427"/>
                <a:gd name="T13" fmla="*/ 21 h 763"/>
                <a:gd name="T14" fmla="*/ 359 w 427"/>
                <a:gd name="T15" fmla="*/ 534 h 763"/>
                <a:gd name="T16" fmla="*/ 43 w 427"/>
                <a:gd name="T17" fmla="*/ 762 h 763"/>
                <a:gd name="T18" fmla="*/ 34 w 427"/>
                <a:gd name="T19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7" h="763">
                  <a:moveTo>
                    <a:pt x="34" y="763"/>
                  </a:moveTo>
                  <a:cubicBezTo>
                    <a:pt x="21" y="763"/>
                    <a:pt x="8" y="754"/>
                    <a:pt x="4" y="740"/>
                  </a:cubicBezTo>
                  <a:cubicBezTo>
                    <a:pt x="0" y="724"/>
                    <a:pt x="10" y="706"/>
                    <a:pt x="26" y="702"/>
                  </a:cubicBezTo>
                  <a:cubicBezTo>
                    <a:pt x="175" y="660"/>
                    <a:pt x="265" y="597"/>
                    <a:pt x="302" y="510"/>
                  </a:cubicBezTo>
                  <a:cubicBezTo>
                    <a:pt x="346" y="404"/>
                    <a:pt x="314" y="258"/>
                    <a:pt x="200" y="51"/>
                  </a:cubicBezTo>
                  <a:cubicBezTo>
                    <a:pt x="192" y="36"/>
                    <a:pt x="197" y="17"/>
                    <a:pt x="212" y="8"/>
                  </a:cubicBezTo>
                  <a:cubicBezTo>
                    <a:pt x="227" y="0"/>
                    <a:pt x="246" y="6"/>
                    <a:pt x="254" y="21"/>
                  </a:cubicBezTo>
                  <a:cubicBezTo>
                    <a:pt x="339" y="175"/>
                    <a:pt x="427" y="372"/>
                    <a:pt x="359" y="534"/>
                  </a:cubicBezTo>
                  <a:cubicBezTo>
                    <a:pt x="315" y="640"/>
                    <a:pt x="211" y="715"/>
                    <a:pt x="43" y="762"/>
                  </a:cubicBezTo>
                  <a:cubicBezTo>
                    <a:pt x="40" y="762"/>
                    <a:pt x="37" y="763"/>
                    <a:pt x="34" y="7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9266931" y="3744472"/>
              <a:ext cx="559333" cy="322542"/>
            </a:xfrm>
            <a:custGeom>
              <a:avLst/>
              <a:gdLst>
                <a:gd name="T0" fmla="*/ 323 w 351"/>
                <a:gd name="T1" fmla="*/ 203 h 203"/>
                <a:gd name="T2" fmla="*/ 295 w 351"/>
                <a:gd name="T3" fmla="*/ 175 h 203"/>
                <a:gd name="T4" fmla="*/ 175 w 351"/>
                <a:gd name="T5" fmla="*/ 55 h 203"/>
                <a:gd name="T6" fmla="*/ 55 w 351"/>
                <a:gd name="T7" fmla="*/ 175 h 203"/>
                <a:gd name="T8" fmla="*/ 28 w 351"/>
                <a:gd name="T9" fmla="*/ 203 h 203"/>
                <a:gd name="T10" fmla="*/ 0 w 351"/>
                <a:gd name="T11" fmla="*/ 175 h 203"/>
                <a:gd name="T12" fmla="*/ 175 w 351"/>
                <a:gd name="T13" fmla="*/ 0 h 203"/>
                <a:gd name="T14" fmla="*/ 351 w 351"/>
                <a:gd name="T15" fmla="*/ 175 h 203"/>
                <a:gd name="T16" fmla="*/ 323 w 351"/>
                <a:gd name="T17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203">
                  <a:moveTo>
                    <a:pt x="323" y="203"/>
                  </a:moveTo>
                  <a:cubicBezTo>
                    <a:pt x="307" y="203"/>
                    <a:pt x="295" y="191"/>
                    <a:pt x="295" y="175"/>
                  </a:cubicBezTo>
                  <a:cubicBezTo>
                    <a:pt x="295" y="109"/>
                    <a:pt x="241" y="55"/>
                    <a:pt x="175" y="55"/>
                  </a:cubicBezTo>
                  <a:cubicBezTo>
                    <a:pt x="109" y="55"/>
                    <a:pt x="55" y="109"/>
                    <a:pt x="55" y="175"/>
                  </a:cubicBezTo>
                  <a:cubicBezTo>
                    <a:pt x="55" y="191"/>
                    <a:pt x="43" y="203"/>
                    <a:pt x="28" y="203"/>
                  </a:cubicBezTo>
                  <a:cubicBezTo>
                    <a:pt x="12" y="203"/>
                    <a:pt x="0" y="191"/>
                    <a:pt x="0" y="175"/>
                  </a:cubicBezTo>
                  <a:cubicBezTo>
                    <a:pt x="0" y="78"/>
                    <a:pt x="78" y="0"/>
                    <a:pt x="175" y="0"/>
                  </a:cubicBezTo>
                  <a:cubicBezTo>
                    <a:pt x="272" y="0"/>
                    <a:pt x="351" y="78"/>
                    <a:pt x="351" y="175"/>
                  </a:cubicBezTo>
                  <a:cubicBezTo>
                    <a:pt x="351" y="191"/>
                    <a:pt x="338" y="203"/>
                    <a:pt x="323" y="20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8412341" y="3744472"/>
              <a:ext cx="559333" cy="322542"/>
            </a:xfrm>
            <a:custGeom>
              <a:avLst/>
              <a:gdLst>
                <a:gd name="T0" fmla="*/ 323 w 351"/>
                <a:gd name="T1" fmla="*/ 203 h 203"/>
                <a:gd name="T2" fmla="*/ 295 w 351"/>
                <a:gd name="T3" fmla="*/ 175 h 203"/>
                <a:gd name="T4" fmla="*/ 175 w 351"/>
                <a:gd name="T5" fmla="*/ 55 h 203"/>
                <a:gd name="T6" fmla="*/ 56 w 351"/>
                <a:gd name="T7" fmla="*/ 175 h 203"/>
                <a:gd name="T8" fmla="*/ 28 w 351"/>
                <a:gd name="T9" fmla="*/ 203 h 203"/>
                <a:gd name="T10" fmla="*/ 0 w 351"/>
                <a:gd name="T11" fmla="*/ 175 h 203"/>
                <a:gd name="T12" fmla="*/ 175 w 351"/>
                <a:gd name="T13" fmla="*/ 0 h 203"/>
                <a:gd name="T14" fmla="*/ 351 w 351"/>
                <a:gd name="T15" fmla="*/ 175 h 203"/>
                <a:gd name="T16" fmla="*/ 323 w 351"/>
                <a:gd name="T17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203">
                  <a:moveTo>
                    <a:pt x="323" y="203"/>
                  </a:moveTo>
                  <a:cubicBezTo>
                    <a:pt x="307" y="203"/>
                    <a:pt x="295" y="191"/>
                    <a:pt x="295" y="175"/>
                  </a:cubicBezTo>
                  <a:cubicBezTo>
                    <a:pt x="295" y="109"/>
                    <a:pt x="241" y="55"/>
                    <a:pt x="175" y="55"/>
                  </a:cubicBezTo>
                  <a:cubicBezTo>
                    <a:pt x="109" y="55"/>
                    <a:pt x="56" y="109"/>
                    <a:pt x="56" y="175"/>
                  </a:cubicBezTo>
                  <a:cubicBezTo>
                    <a:pt x="56" y="191"/>
                    <a:pt x="43" y="203"/>
                    <a:pt x="28" y="203"/>
                  </a:cubicBezTo>
                  <a:cubicBezTo>
                    <a:pt x="12" y="203"/>
                    <a:pt x="0" y="191"/>
                    <a:pt x="0" y="175"/>
                  </a:cubicBezTo>
                  <a:cubicBezTo>
                    <a:pt x="0" y="78"/>
                    <a:pt x="79" y="0"/>
                    <a:pt x="175" y="0"/>
                  </a:cubicBezTo>
                  <a:cubicBezTo>
                    <a:pt x="272" y="0"/>
                    <a:pt x="351" y="78"/>
                    <a:pt x="351" y="175"/>
                  </a:cubicBezTo>
                  <a:cubicBezTo>
                    <a:pt x="351" y="191"/>
                    <a:pt x="338" y="203"/>
                    <a:pt x="323" y="20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927484" y="3081231"/>
            <a:ext cx="707449" cy="972498"/>
            <a:chOff x="9748378" y="4418802"/>
            <a:chExt cx="665376" cy="914662"/>
          </a:xfrm>
        </p:grpSpPr>
        <p:sp>
          <p:nvSpPr>
            <p:cNvPr id="14" name="Freeform 11"/>
            <p:cNvSpPr/>
            <p:nvPr/>
          </p:nvSpPr>
          <p:spPr bwMode="auto">
            <a:xfrm>
              <a:off x="9805200" y="5074096"/>
              <a:ext cx="11914" cy="73320"/>
            </a:xfrm>
            <a:custGeom>
              <a:avLst/>
              <a:gdLst>
                <a:gd name="T0" fmla="*/ 13 w 13"/>
                <a:gd name="T1" fmla="*/ 0 h 80"/>
                <a:gd name="T2" fmla="*/ 0 w 13"/>
                <a:gd name="T3" fmla="*/ 80 h 80"/>
                <a:gd name="T4" fmla="*/ 0 w 13"/>
                <a:gd name="T5" fmla="*/ 80 h 80"/>
                <a:gd name="T6" fmla="*/ 13 w 13"/>
                <a:gd name="T7" fmla="*/ 0 h 80"/>
                <a:gd name="T8" fmla="*/ 13 w 13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0">
                  <a:moveTo>
                    <a:pt x="13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9805200" y="5074096"/>
              <a:ext cx="11914" cy="73320"/>
            </a:xfrm>
            <a:custGeom>
              <a:avLst/>
              <a:gdLst>
                <a:gd name="T0" fmla="*/ 13 w 13"/>
                <a:gd name="T1" fmla="*/ 0 h 80"/>
                <a:gd name="T2" fmla="*/ 0 w 13"/>
                <a:gd name="T3" fmla="*/ 80 h 80"/>
                <a:gd name="T4" fmla="*/ 0 w 13"/>
                <a:gd name="T5" fmla="*/ 80 h 80"/>
                <a:gd name="T6" fmla="*/ 13 w 13"/>
                <a:gd name="T7" fmla="*/ 0 h 80"/>
                <a:gd name="T8" fmla="*/ 13 w 13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0">
                  <a:moveTo>
                    <a:pt x="13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13" y="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39"/>
            <p:cNvSpPr>
              <a:spLocks noEditPoints="1"/>
            </p:cNvSpPr>
            <p:nvPr/>
          </p:nvSpPr>
          <p:spPr bwMode="auto">
            <a:xfrm>
              <a:off x="10048071" y="5127253"/>
              <a:ext cx="4582" cy="0"/>
            </a:xfrm>
            <a:custGeom>
              <a:avLst/>
              <a:gdLst>
                <a:gd name="T0" fmla="*/ 2 w 3"/>
                <a:gd name="T1" fmla="*/ 3 w 3"/>
                <a:gd name="T2" fmla="*/ 2 w 3"/>
                <a:gd name="T3" fmla="*/ 3 w 3"/>
                <a:gd name="T4" fmla="*/ 3 w 3"/>
                <a:gd name="T5" fmla="*/ 3 w 3"/>
                <a:gd name="T6" fmla="*/ 2 w 3"/>
                <a:gd name="T7" fmla="*/ 2 w 3"/>
                <a:gd name="T8" fmla="*/ 2 w 3"/>
                <a:gd name="T9" fmla="*/ 1 w 3"/>
                <a:gd name="T10" fmla="*/ 1 w 3"/>
                <a:gd name="T11" fmla="*/ 1 w 3"/>
                <a:gd name="T12" fmla="*/ 1 w 3"/>
                <a:gd name="T13" fmla="*/ 1 w 3"/>
                <a:gd name="T14" fmla="*/ 1 w 3"/>
                <a:gd name="T15" fmla="*/ 0 w 3"/>
                <a:gd name="T16" fmla="*/ 0 w 3"/>
                <a:gd name="T17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9748378" y="4418802"/>
              <a:ext cx="665376" cy="737779"/>
            </a:xfrm>
            <a:custGeom>
              <a:avLst/>
              <a:gdLst>
                <a:gd name="T0" fmla="*/ 123 w 444"/>
                <a:gd name="T1" fmla="*/ 452 h 493"/>
                <a:gd name="T2" fmla="*/ 122 w 444"/>
                <a:gd name="T3" fmla="*/ 93 h 493"/>
                <a:gd name="T4" fmla="*/ 442 w 444"/>
                <a:gd name="T5" fmla="*/ 223 h 493"/>
                <a:gd name="T6" fmla="*/ 277 w 444"/>
                <a:gd name="T7" fmla="*/ 493 h 493"/>
                <a:gd name="T8" fmla="*/ 123 w 444"/>
                <a:gd name="T9" fmla="*/ 45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" h="493">
                  <a:moveTo>
                    <a:pt x="123" y="452"/>
                  </a:moveTo>
                  <a:cubicBezTo>
                    <a:pt x="139" y="330"/>
                    <a:pt x="0" y="232"/>
                    <a:pt x="122" y="93"/>
                  </a:cubicBezTo>
                  <a:cubicBezTo>
                    <a:pt x="205" y="0"/>
                    <a:pt x="440" y="22"/>
                    <a:pt x="442" y="223"/>
                  </a:cubicBezTo>
                  <a:cubicBezTo>
                    <a:pt x="444" y="378"/>
                    <a:pt x="325" y="370"/>
                    <a:pt x="277" y="493"/>
                  </a:cubicBezTo>
                  <a:lnTo>
                    <a:pt x="123" y="4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43"/>
            <p:cNvSpPr>
              <a:spLocks noEditPoints="1"/>
            </p:cNvSpPr>
            <p:nvPr/>
          </p:nvSpPr>
          <p:spPr bwMode="auto">
            <a:xfrm>
              <a:off x="9855607" y="4625013"/>
              <a:ext cx="407840" cy="708451"/>
            </a:xfrm>
            <a:custGeom>
              <a:avLst/>
              <a:gdLst>
                <a:gd name="T0" fmla="*/ 186 w 272"/>
                <a:gd name="T1" fmla="*/ 426 h 473"/>
                <a:gd name="T2" fmla="*/ 195 w 272"/>
                <a:gd name="T3" fmla="*/ 394 h 473"/>
                <a:gd name="T4" fmla="*/ 205 w 272"/>
                <a:gd name="T5" fmla="*/ 355 h 473"/>
                <a:gd name="T6" fmla="*/ 169 w 272"/>
                <a:gd name="T7" fmla="*/ 346 h 473"/>
                <a:gd name="T8" fmla="*/ 215 w 272"/>
                <a:gd name="T9" fmla="*/ 226 h 473"/>
                <a:gd name="T10" fmla="*/ 241 w 272"/>
                <a:gd name="T11" fmla="*/ 151 h 473"/>
                <a:gd name="T12" fmla="*/ 265 w 272"/>
                <a:gd name="T13" fmla="*/ 76 h 473"/>
                <a:gd name="T14" fmla="*/ 261 w 272"/>
                <a:gd name="T15" fmla="*/ 33 h 473"/>
                <a:gd name="T16" fmla="*/ 239 w 272"/>
                <a:gd name="T17" fmla="*/ 39 h 473"/>
                <a:gd name="T18" fmla="*/ 221 w 272"/>
                <a:gd name="T19" fmla="*/ 66 h 473"/>
                <a:gd name="T20" fmla="*/ 205 w 272"/>
                <a:gd name="T21" fmla="*/ 35 h 473"/>
                <a:gd name="T22" fmla="*/ 169 w 272"/>
                <a:gd name="T23" fmla="*/ 74 h 473"/>
                <a:gd name="T24" fmla="*/ 167 w 272"/>
                <a:gd name="T25" fmla="*/ 77 h 473"/>
                <a:gd name="T26" fmla="*/ 167 w 272"/>
                <a:gd name="T27" fmla="*/ 58 h 473"/>
                <a:gd name="T28" fmla="*/ 154 w 272"/>
                <a:gd name="T29" fmla="*/ 15 h 473"/>
                <a:gd name="T30" fmla="*/ 110 w 272"/>
                <a:gd name="T31" fmla="*/ 63 h 473"/>
                <a:gd name="T32" fmla="*/ 87 w 272"/>
                <a:gd name="T33" fmla="*/ 222 h 473"/>
                <a:gd name="T34" fmla="*/ 82 w 272"/>
                <a:gd name="T35" fmla="*/ 301 h 473"/>
                <a:gd name="T36" fmla="*/ 80 w 272"/>
                <a:gd name="T37" fmla="*/ 322 h 473"/>
                <a:gd name="T38" fmla="*/ 51 w 272"/>
                <a:gd name="T39" fmla="*/ 314 h 473"/>
                <a:gd name="T40" fmla="*/ 38 w 272"/>
                <a:gd name="T41" fmla="*/ 352 h 473"/>
                <a:gd name="T42" fmla="*/ 28 w 272"/>
                <a:gd name="T43" fmla="*/ 386 h 473"/>
                <a:gd name="T44" fmla="*/ 23 w 272"/>
                <a:gd name="T45" fmla="*/ 417 h 473"/>
                <a:gd name="T46" fmla="*/ 53 w 272"/>
                <a:gd name="T47" fmla="*/ 427 h 473"/>
                <a:gd name="T48" fmla="*/ 70 w 272"/>
                <a:gd name="T49" fmla="*/ 461 h 473"/>
                <a:gd name="T50" fmla="*/ 110 w 272"/>
                <a:gd name="T51" fmla="*/ 473 h 473"/>
                <a:gd name="T52" fmla="*/ 142 w 272"/>
                <a:gd name="T53" fmla="*/ 453 h 473"/>
                <a:gd name="T54" fmla="*/ 172 w 272"/>
                <a:gd name="T55" fmla="*/ 459 h 473"/>
                <a:gd name="T56" fmla="*/ 186 w 272"/>
                <a:gd name="T57" fmla="*/ 426 h 473"/>
                <a:gd name="T58" fmla="*/ 93 w 272"/>
                <a:gd name="T59" fmla="*/ 325 h 473"/>
                <a:gd name="T60" fmla="*/ 95 w 272"/>
                <a:gd name="T61" fmla="*/ 301 h 473"/>
                <a:gd name="T62" fmla="*/ 98 w 272"/>
                <a:gd name="T63" fmla="*/ 243 h 473"/>
                <a:gd name="T64" fmla="*/ 111 w 272"/>
                <a:gd name="T65" fmla="*/ 115 h 473"/>
                <a:gd name="T66" fmla="*/ 140 w 272"/>
                <a:gd name="T67" fmla="*/ 32 h 473"/>
                <a:gd name="T68" fmla="*/ 154 w 272"/>
                <a:gd name="T69" fmla="*/ 46 h 473"/>
                <a:gd name="T70" fmla="*/ 155 w 272"/>
                <a:gd name="T71" fmla="*/ 77 h 473"/>
                <a:gd name="T72" fmla="*/ 152 w 272"/>
                <a:gd name="T73" fmla="*/ 113 h 473"/>
                <a:gd name="T74" fmla="*/ 150 w 272"/>
                <a:gd name="T75" fmla="*/ 132 h 473"/>
                <a:gd name="T76" fmla="*/ 150 w 272"/>
                <a:gd name="T77" fmla="*/ 132 h 473"/>
                <a:gd name="T78" fmla="*/ 150 w 272"/>
                <a:gd name="T79" fmla="*/ 132 h 473"/>
                <a:gd name="T80" fmla="*/ 150 w 272"/>
                <a:gd name="T81" fmla="*/ 133 h 473"/>
                <a:gd name="T82" fmla="*/ 162 w 272"/>
                <a:gd name="T83" fmla="*/ 132 h 473"/>
                <a:gd name="T84" fmla="*/ 164 w 272"/>
                <a:gd name="T85" fmla="*/ 111 h 473"/>
                <a:gd name="T86" fmla="*/ 197 w 272"/>
                <a:gd name="T87" fmla="*/ 55 h 473"/>
                <a:gd name="T88" fmla="*/ 205 w 272"/>
                <a:gd name="T89" fmla="*/ 86 h 473"/>
                <a:gd name="T90" fmla="*/ 203 w 272"/>
                <a:gd name="T91" fmla="*/ 100 h 473"/>
                <a:gd name="T92" fmla="*/ 197 w 272"/>
                <a:gd name="T93" fmla="*/ 128 h 473"/>
                <a:gd name="T94" fmla="*/ 209 w 272"/>
                <a:gd name="T95" fmla="*/ 128 h 473"/>
                <a:gd name="T96" fmla="*/ 214 w 272"/>
                <a:gd name="T97" fmla="*/ 110 h 473"/>
                <a:gd name="T98" fmla="*/ 216 w 272"/>
                <a:gd name="T99" fmla="*/ 106 h 473"/>
                <a:gd name="T100" fmla="*/ 229 w 272"/>
                <a:gd name="T101" fmla="*/ 77 h 473"/>
                <a:gd name="T102" fmla="*/ 243 w 272"/>
                <a:gd name="T103" fmla="*/ 53 h 473"/>
                <a:gd name="T104" fmla="*/ 255 w 272"/>
                <a:gd name="T105" fmla="*/ 60 h 473"/>
                <a:gd name="T106" fmla="*/ 249 w 272"/>
                <a:gd name="T107" fmla="*/ 91 h 473"/>
                <a:gd name="T108" fmla="*/ 229 w 272"/>
                <a:gd name="T109" fmla="*/ 147 h 473"/>
                <a:gd name="T110" fmla="*/ 188 w 272"/>
                <a:gd name="T111" fmla="*/ 262 h 473"/>
                <a:gd name="T112" fmla="*/ 157 w 272"/>
                <a:gd name="T113" fmla="*/ 343 h 473"/>
                <a:gd name="T114" fmla="*/ 93 w 272"/>
                <a:gd name="T115" fmla="*/ 325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2" h="473">
                  <a:moveTo>
                    <a:pt x="186" y="426"/>
                  </a:moveTo>
                  <a:cubicBezTo>
                    <a:pt x="186" y="426"/>
                    <a:pt x="214" y="412"/>
                    <a:pt x="195" y="394"/>
                  </a:cubicBezTo>
                  <a:cubicBezTo>
                    <a:pt x="195" y="394"/>
                    <a:pt x="227" y="378"/>
                    <a:pt x="205" y="355"/>
                  </a:cubicBezTo>
                  <a:cubicBezTo>
                    <a:pt x="169" y="346"/>
                    <a:pt x="169" y="346"/>
                    <a:pt x="169" y="346"/>
                  </a:cubicBezTo>
                  <a:cubicBezTo>
                    <a:pt x="183" y="305"/>
                    <a:pt x="200" y="266"/>
                    <a:pt x="215" y="226"/>
                  </a:cubicBezTo>
                  <a:cubicBezTo>
                    <a:pt x="224" y="201"/>
                    <a:pt x="232" y="176"/>
                    <a:pt x="241" y="151"/>
                  </a:cubicBezTo>
                  <a:cubicBezTo>
                    <a:pt x="250" y="126"/>
                    <a:pt x="261" y="102"/>
                    <a:pt x="265" y="76"/>
                  </a:cubicBezTo>
                  <a:cubicBezTo>
                    <a:pt x="268" y="62"/>
                    <a:pt x="272" y="44"/>
                    <a:pt x="261" y="33"/>
                  </a:cubicBezTo>
                  <a:cubicBezTo>
                    <a:pt x="254" y="26"/>
                    <a:pt x="244" y="34"/>
                    <a:pt x="239" y="39"/>
                  </a:cubicBezTo>
                  <a:cubicBezTo>
                    <a:pt x="231" y="47"/>
                    <a:pt x="226" y="56"/>
                    <a:pt x="221" y="66"/>
                  </a:cubicBezTo>
                  <a:cubicBezTo>
                    <a:pt x="221" y="49"/>
                    <a:pt x="217" y="36"/>
                    <a:pt x="205" y="35"/>
                  </a:cubicBezTo>
                  <a:cubicBezTo>
                    <a:pt x="189" y="35"/>
                    <a:pt x="175" y="64"/>
                    <a:pt x="169" y="74"/>
                  </a:cubicBezTo>
                  <a:cubicBezTo>
                    <a:pt x="168" y="75"/>
                    <a:pt x="168" y="76"/>
                    <a:pt x="167" y="77"/>
                  </a:cubicBezTo>
                  <a:cubicBezTo>
                    <a:pt x="168" y="71"/>
                    <a:pt x="168" y="64"/>
                    <a:pt x="167" y="58"/>
                  </a:cubicBezTo>
                  <a:cubicBezTo>
                    <a:pt x="167" y="43"/>
                    <a:pt x="167" y="24"/>
                    <a:pt x="154" y="15"/>
                  </a:cubicBezTo>
                  <a:cubicBezTo>
                    <a:pt x="134" y="0"/>
                    <a:pt x="114" y="52"/>
                    <a:pt x="110" y="63"/>
                  </a:cubicBezTo>
                  <a:cubicBezTo>
                    <a:pt x="94" y="113"/>
                    <a:pt x="90" y="169"/>
                    <a:pt x="87" y="222"/>
                  </a:cubicBezTo>
                  <a:cubicBezTo>
                    <a:pt x="86" y="248"/>
                    <a:pt x="84" y="275"/>
                    <a:pt x="82" y="301"/>
                  </a:cubicBezTo>
                  <a:cubicBezTo>
                    <a:pt x="82" y="306"/>
                    <a:pt x="81" y="314"/>
                    <a:pt x="80" y="322"/>
                  </a:cubicBezTo>
                  <a:cubicBezTo>
                    <a:pt x="51" y="314"/>
                    <a:pt x="51" y="314"/>
                    <a:pt x="51" y="314"/>
                  </a:cubicBezTo>
                  <a:cubicBezTo>
                    <a:pt x="51" y="314"/>
                    <a:pt x="19" y="319"/>
                    <a:pt x="38" y="352"/>
                  </a:cubicBezTo>
                  <a:cubicBezTo>
                    <a:pt x="38" y="352"/>
                    <a:pt x="8" y="359"/>
                    <a:pt x="28" y="386"/>
                  </a:cubicBezTo>
                  <a:cubicBezTo>
                    <a:pt x="28" y="386"/>
                    <a:pt x="0" y="396"/>
                    <a:pt x="23" y="417"/>
                  </a:cubicBezTo>
                  <a:cubicBezTo>
                    <a:pt x="53" y="427"/>
                    <a:pt x="53" y="427"/>
                    <a:pt x="53" y="427"/>
                  </a:cubicBezTo>
                  <a:cubicBezTo>
                    <a:pt x="70" y="461"/>
                    <a:pt x="70" y="461"/>
                    <a:pt x="70" y="461"/>
                  </a:cubicBezTo>
                  <a:cubicBezTo>
                    <a:pt x="110" y="473"/>
                    <a:pt x="110" y="473"/>
                    <a:pt x="110" y="473"/>
                  </a:cubicBezTo>
                  <a:cubicBezTo>
                    <a:pt x="142" y="453"/>
                    <a:pt x="142" y="453"/>
                    <a:pt x="142" y="453"/>
                  </a:cubicBezTo>
                  <a:cubicBezTo>
                    <a:pt x="172" y="459"/>
                    <a:pt x="172" y="459"/>
                    <a:pt x="172" y="459"/>
                  </a:cubicBezTo>
                  <a:cubicBezTo>
                    <a:pt x="172" y="459"/>
                    <a:pt x="210" y="452"/>
                    <a:pt x="186" y="426"/>
                  </a:cubicBezTo>
                  <a:close/>
                  <a:moveTo>
                    <a:pt x="93" y="325"/>
                  </a:moveTo>
                  <a:cubicBezTo>
                    <a:pt x="93" y="317"/>
                    <a:pt x="94" y="309"/>
                    <a:pt x="95" y="301"/>
                  </a:cubicBezTo>
                  <a:cubicBezTo>
                    <a:pt x="96" y="282"/>
                    <a:pt x="96" y="263"/>
                    <a:pt x="98" y="243"/>
                  </a:cubicBezTo>
                  <a:cubicBezTo>
                    <a:pt x="101" y="200"/>
                    <a:pt x="103" y="158"/>
                    <a:pt x="111" y="115"/>
                  </a:cubicBezTo>
                  <a:cubicBezTo>
                    <a:pt x="117" y="86"/>
                    <a:pt x="122" y="56"/>
                    <a:pt x="140" y="32"/>
                  </a:cubicBezTo>
                  <a:cubicBezTo>
                    <a:pt x="150" y="19"/>
                    <a:pt x="153" y="40"/>
                    <a:pt x="154" y="46"/>
                  </a:cubicBezTo>
                  <a:cubicBezTo>
                    <a:pt x="155" y="57"/>
                    <a:pt x="156" y="67"/>
                    <a:pt x="155" y="77"/>
                  </a:cubicBezTo>
                  <a:cubicBezTo>
                    <a:pt x="155" y="89"/>
                    <a:pt x="153" y="101"/>
                    <a:pt x="152" y="113"/>
                  </a:cubicBezTo>
                  <a:cubicBezTo>
                    <a:pt x="150" y="119"/>
                    <a:pt x="149" y="126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3"/>
                    <a:pt x="150" y="133"/>
                  </a:cubicBezTo>
                  <a:cubicBezTo>
                    <a:pt x="151" y="141"/>
                    <a:pt x="162" y="139"/>
                    <a:pt x="162" y="132"/>
                  </a:cubicBezTo>
                  <a:cubicBezTo>
                    <a:pt x="163" y="125"/>
                    <a:pt x="164" y="118"/>
                    <a:pt x="164" y="111"/>
                  </a:cubicBezTo>
                  <a:cubicBezTo>
                    <a:pt x="170" y="90"/>
                    <a:pt x="186" y="68"/>
                    <a:pt x="197" y="55"/>
                  </a:cubicBezTo>
                  <a:cubicBezTo>
                    <a:pt x="210" y="40"/>
                    <a:pt x="205" y="81"/>
                    <a:pt x="205" y="86"/>
                  </a:cubicBezTo>
                  <a:cubicBezTo>
                    <a:pt x="204" y="91"/>
                    <a:pt x="203" y="95"/>
                    <a:pt x="203" y="100"/>
                  </a:cubicBezTo>
                  <a:cubicBezTo>
                    <a:pt x="198" y="109"/>
                    <a:pt x="196" y="119"/>
                    <a:pt x="197" y="128"/>
                  </a:cubicBezTo>
                  <a:cubicBezTo>
                    <a:pt x="197" y="134"/>
                    <a:pt x="207" y="134"/>
                    <a:pt x="209" y="128"/>
                  </a:cubicBezTo>
                  <a:cubicBezTo>
                    <a:pt x="210" y="125"/>
                    <a:pt x="212" y="118"/>
                    <a:pt x="214" y="110"/>
                  </a:cubicBezTo>
                  <a:cubicBezTo>
                    <a:pt x="214" y="109"/>
                    <a:pt x="215" y="107"/>
                    <a:pt x="216" y="106"/>
                  </a:cubicBezTo>
                  <a:cubicBezTo>
                    <a:pt x="219" y="96"/>
                    <a:pt x="223" y="86"/>
                    <a:pt x="229" y="77"/>
                  </a:cubicBezTo>
                  <a:cubicBezTo>
                    <a:pt x="233" y="69"/>
                    <a:pt x="238" y="61"/>
                    <a:pt x="243" y="53"/>
                  </a:cubicBezTo>
                  <a:cubicBezTo>
                    <a:pt x="251" y="43"/>
                    <a:pt x="256" y="49"/>
                    <a:pt x="255" y="60"/>
                  </a:cubicBezTo>
                  <a:cubicBezTo>
                    <a:pt x="253" y="71"/>
                    <a:pt x="252" y="81"/>
                    <a:pt x="249" y="91"/>
                  </a:cubicBezTo>
                  <a:cubicBezTo>
                    <a:pt x="244" y="110"/>
                    <a:pt x="236" y="129"/>
                    <a:pt x="229" y="147"/>
                  </a:cubicBezTo>
                  <a:cubicBezTo>
                    <a:pt x="215" y="185"/>
                    <a:pt x="202" y="224"/>
                    <a:pt x="188" y="262"/>
                  </a:cubicBezTo>
                  <a:cubicBezTo>
                    <a:pt x="179" y="289"/>
                    <a:pt x="168" y="316"/>
                    <a:pt x="157" y="343"/>
                  </a:cubicBezTo>
                  <a:lnTo>
                    <a:pt x="93" y="32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9890434" y="4553527"/>
              <a:ext cx="124643" cy="143890"/>
            </a:xfrm>
            <a:custGeom>
              <a:avLst/>
              <a:gdLst>
                <a:gd name="T0" fmla="*/ 12 w 83"/>
                <a:gd name="T1" fmla="*/ 91 h 96"/>
                <a:gd name="T2" fmla="*/ 35 w 83"/>
                <a:gd name="T3" fmla="*/ 55 h 96"/>
                <a:gd name="T4" fmla="*/ 55 w 83"/>
                <a:gd name="T5" fmla="*/ 31 h 96"/>
                <a:gd name="T6" fmla="*/ 80 w 83"/>
                <a:gd name="T7" fmla="*/ 7 h 96"/>
                <a:gd name="T8" fmla="*/ 78 w 83"/>
                <a:gd name="T9" fmla="*/ 0 h 96"/>
                <a:gd name="T10" fmla="*/ 45 w 83"/>
                <a:gd name="T11" fmla="*/ 15 h 96"/>
                <a:gd name="T12" fmla="*/ 23 w 83"/>
                <a:gd name="T13" fmla="*/ 39 h 96"/>
                <a:gd name="T14" fmla="*/ 1 w 83"/>
                <a:gd name="T15" fmla="*/ 86 h 96"/>
                <a:gd name="T16" fmla="*/ 12 w 83"/>
                <a:gd name="T17" fmla="*/ 9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96">
                  <a:moveTo>
                    <a:pt x="12" y="91"/>
                  </a:moveTo>
                  <a:cubicBezTo>
                    <a:pt x="21" y="80"/>
                    <a:pt x="27" y="67"/>
                    <a:pt x="35" y="55"/>
                  </a:cubicBezTo>
                  <a:cubicBezTo>
                    <a:pt x="41" y="46"/>
                    <a:pt x="48" y="39"/>
                    <a:pt x="55" y="31"/>
                  </a:cubicBezTo>
                  <a:cubicBezTo>
                    <a:pt x="64" y="23"/>
                    <a:pt x="72" y="15"/>
                    <a:pt x="80" y="7"/>
                  </a:cubicBezTo>
                  <a:cubicBezTo>
                    <a:pt x="83" y="5"/>
                    <a:pt x="82" y="0"/>
                    <a:pt x="78" y="0"/>
                  </a:cubicBezTo>
                  <a:cubicBezTo>
                    <a:pt x="65" y="1"/>
                    <a:pt x="55" y="6"/>
                    <a:pt x="45" y="15"/>
                  </a:cubicBezTo>
                  <a:cubicBezTo>
                    <a:pt x="37" y="22"/>
                    <a:pt x="30" y="30"/>
                    <a:pt x="23" y="39"/>
                  </a:cubicBezTo>
                  <a:cubicBezTo>
                    <a:pt x="13" y="53"/>
                    <a:pt x="5" y="69"/>
                    <a:pt x="1" y="86"/>
                  </a:cubicBezTo>
                  <a:cubicBezTo>
                    <a:pt x="0" y="92"/>
                    <a:pt x="8" y="96"/>
                    <a:pt x="12" y="9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0038907" y="4518700"/>
              <a:ext cx="30244" cy="30244"/>
            </a:xfrm>
            <a:custGeom>
              <a:avLst/>
              <a:gdLst>
                <a:gd name="T0" fmla="*/ 18 w 20"/>
                <a:gd name="T1" fmla="*/ 6 h 20"/>
                <a:gd name="T2" fmla="*/ 17 w 20"/>
                <a:gd name="T3" fmla="*/ 6 h 20"/>
                <a:gd name="T4" fmla="*/ 18 w 20"/>
                <a:gd name="T5" fmla="*/ 8 h 20"/>
                <a:gd name="T6" fmla="*/ 11 w 20"/>
                <a:gd name="T7" fmla="*/ 1 h 20"/>
                <a:gd name="T8" fmla="*/ 15 w 20"/>
                <a:gd name="T9" fmla="*/ 3 h 20"/>
                <a:gd name="T10" fmla="*/ 15 w 20"/>
                <a:gd name="T11" fmla="*/ 3 h 20"/>
                <a:gd name="T12" fmla="*/ 6 w 20"/>
                <a:gd name="T13" fmla="*/ 1 h 20"/>
                <a:gd name="T14" fmla="*/ 1 w 20"/>
                <a:gd name="T15" fmla="*/ 7 h 20"/>
                <a:gd name="T16" fmla="*/ 1 w 20"/>
                <a:gd name="T17" fmla="*/ 8 h 20"/>
                <a:gd name="T18" fmla="*/ 3 w 20"/>
                <a:gd name="T19" fmla="*/ 4 h 20"/>
                <a:gd name="T20" fmla="*/ 1 w 20"/>
                <a:gd name="T21" fmla="*/ 13 h 20"/>
                <a:gd name="T22" fmla="*/ 9 w 20"/>
                <a:gd name="T23" fmla="*/ 19 h 20"/>
                <a:gd name="T24" fmla="*/ 17 w 20"/>
                <a:gd name="T25" fmla="*/ 17 h 20"/>
                <a:gd name="T26" fmla="*/ 18 w 20"/>
                <a:gd name="T2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17" y="5"/>
                    <a:pt x="15" y="1"/>
                    <a:pt x="11" y="1"/>
                  </a:cubicBezTo>
                  <a:cubicBezTo>
                    <a:pt x="12" y="2"/>
                    <a:pt x="13" y="2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1"/>
                    <a:pt x="9" y="0"/>
                    <a:pt x="6" y="1"/>
                  </a:cubicBezTo>
                  <a:cubicBezTo>
                    <a:pt x="4" y="2"/>
                    <a:pt x="1" y="4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1" y="6"/>
                    <a:pt x="0" y="10"/>
                    <a:pt x="1" y="13"/>
                  </a:cubicBezTo>
                  <a:cubicBezTo>
                    <a:pt x="3" y="16"/>
                    <a:pt x="5" y="19"/>
                    <a:pt x="9" y="19"/>
                  </a:cubicBezTo>
                  <a:cubicBezTo>
                    <a:pt x="12" y="20"/>
                    <a:pt x="15" y="19"/>
                    <a:pt x="17" y="17"/>
                  </a:cubicBezTo>
                  <a:cubicBezTo>
                    <a:pt x="19" y="14"/>
                    <a:pt x="20" y="9"/>
                    <a:pt x="18" y="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0260698" y="4870634"/>
              <a:ext cx="89817" cy="101731"/>
            </a:xfrm>
            <a:custGeom>
              <a:avLst/>
              <a:gdLst>
                <a:gd name="T0" fmla="*/ 6 w 60"/>
                <a:gd name="T1" fmla="*/ 63 h 68"/>
                <a:gd name="T2" fmla="*/ 23 w 60"/>
                <a:gd name="T3" fmla="*/ 58 h 68"/>
                <a:gd name="T4" fmla="*/ 41 w 60"/>
                <a:gd name="T5" fmla="*/ 39 h 68"/>
                <a:gd name="T6" fmla="*/ 55 w 60"/>
                <a:gd name="T7" fmla="*/ 21 h 68"/>
                <a:gd name="T8" fmla="*/ 54 w 60"/>
                <a:gd name="T9" fmla="*/ 3 h 68"/>
                <a:gd name="T10" fmla="*/ 40 w 60"/>
                <a:gd name="T11" fmla="*/ 10 h 68"/>
                <a:gd name="T12" fmla="*/ 25 w 60"/>
                <a:gd name="T13" fmla="*/ 28 h 68"/>
                <a:gd name="T14" fmla="*/ 9 w 60"/>
                <a:gd name="T15" fmla="*/ 46 h 68"/>
                <a:gd name="T16" fmla="*/ 6 w 60"/>
                <a:gd name="T17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8">
                  <a:moveTo>
                    <a:pt x="6" y="63"/>
                  </a:moveTo>
                  <a:cubicBezTo>
                    <a:pt x="12" y="68"/>
                    <a:pt x="19" y="61"/>
                    <a:pt x="23" y="58"/>
                  </a:cubicBezTo>
                  <a:cubicBezTo>
                    <a:pt x="29" y="52"/>
                    <a:pt x="35" y="45"/>
                    <a:pt x="41" y="39"/>
                  </a:cubicBezTo>
                  <a:cubicBezTo>
                    <a:pt x="46" y="34"/>
                    <a:pt x="51" y="28"/>
                    <a:pt x="55" y="21"/>
                  </a:cubicBezTo>
                  <a:cubicBezTo>
                    <a:pt x="57" y="17"/>
                    <a:pt x="60" y="7"/>
                    <a:pt x="54" y="3"/>
                  </a:cubicBezTo>
                  <a:cubicBezTo>
                    <a:pt x="49" y="0"/>
                    <a:pt x="43" y="7"/>
                    <a:pt x="40" y="10"/>
                  </a:cubicBezTo>
                  <a:cubicBezTo>
                    <a:pt x="35" y="16"/>
                    <a:pt x="30" y="22"/>
                    <a:pt x="25" y="28"/>
                  </a:cubicBezTo>
                  <a:cubicBezTo>
                    <a:pt x="19" y="34"/>
                    <a:pt x="14" y="40"/>
                    <a:pt x="9" y="46"/>
                  </a:cubicBezTo>
                  <a:cubicBezTo>
                    <a:pt x="6" y="51"/>
                    <a:pt x="0" y="59"/>
                    <a:pt x="6" y="63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211361" y="783458"/>
            <a:ext cx="782481" cy="979319"/>
            <a:chOff x="9935343" y="2375934"/>
            <a:chExt cx="735945" cy="921077"/>
          </a:xfrm>
        </p:grpSpPr>
        <p:sp>
          <p:nvSpPr>
            <p:cNvPr id="37" name="Freeform 34"/>
            <p:cNvSpPr/>
            <p:nvPr/>
          </p:nvSpPr>
          <p:spPr bwMode="auto">
            <a:xfrm>
              <a:off x="10008662" y="2513408"/>
              <a:ext cx="662626" cy="783603"/>
            </a:xfrm>
            <a:custGeom>
              <a:avLst/>
              <a:gdLst>
                <a:gd name="T0" fmla="*/ 160 w 442"/>
                <a:gd name="T1" fmla="*/ 0 h 523"/>
                <a:gd name="T2" fmla="*/ 427 w 442"/>
                <a:gd name="T3" fmla="*/ 240 h 523"/>
                <a:gd name="T4" fmla="*/ 117 w 442"/>
                <a:gd name="T5" fmla="*/ 391 h 523"/>
                <a:gd name="T6" fmla="*/ 27 w 442"/>
                <a:gd name="T7" fmla="*/ 87 h 523"/>
                <a:gd name="T8" fmla="*/ 160 w 44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523">
                  <a:moveTo>
                    <a:pt x="160" y="0"/>
                  </a:moveTo>
                  <a:cubicBezTo>
                    <a:pt x="240" y="94"/>
                    <a:pt x="406" y="56"/>
                    <a:pt x="427" y="240"/>
                  </a:cubicBezTo>
                  <a:cubicBezTo>
                    <a:pt x="442" y="364"/>
                    <a:pt x="269" y="523"/>
                    <a:pt x="117" y="391"/>
                  </a:cubicBezTo>
                  <a:cubicBezTo>
                    <a:pt x="0" y="289"/>
                    <a:pt x="86" y="206"/>
                    <a:pt x="27" y="87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9935343" y="2375934"/>
              <a:ext cx="580142" cy="654378"/>
            </a:xfrm>
            <a:custGeom>
              <a:avLst/>
              <a:gdLst>
                <a:gd name="T0" fmla="*/ 35 w 387"/>
                <a:gd name="T1" fmla="*/ 118 h 437"/>
                <a:gd name="T2" fmla="*/ 54 w 387"/>
                <a:gd name="T3" fmla="*/ 146 h 437"/>
                <a:gd name="T4" fmla="*/ 76 w 387"/>
                <a:gd name="T5" fmla="*/ 179 h 437"/>
                <a:gd name="T6" fmla="*/ 107 w 387"/>
                <a:gd name="T7" fmla="*/ 159 h 437"/>
                <a:gd name="T8" fmla="*/ 166 w 387"/>
                <a:gd name="T9" fmla="*/ 273 h 437"/>
                <a:gd name="T10" fmla="*/ 204 w 387"/>
                <a:gd name="T11" fmla="*/ 343 h 437"/>
                <a:gd name="T12" fmla="*/ 243 w 387"/>
                <a:gd name="T13" fmla="*/ 411 h 437"/>
                <a:gd name="T14" fmla="*/ 277 w 387"/>
                <a:gd name="T15" fmla="*/ 437 h 437"/>
                <a:gd name="T16" fmla="*/ 288 w 387"/>
                <a:gd name="T17" fmla="*/ 416 h 437"/>
                <a:gd name="T18" fmla="*/ 280 w 387"/>
                <a:gd name="T19" fmla="*/ 385 h 437"/>
                <a:gd name="T20" fmla="*/ 314 w 387"/>
                <a:gd name="T21" fmla="*/ 393 h 437"/>
                <a:gd name="T22" fmla="*/ 309 w 387"/>
                <a:gd name="T23" fmla="*/ 341 h 437"/>
                <a:gd name="T24" fmla="*/ 307 w 387"/>
                <a:gd name="T25" fmla="*/ 338 h 437"/>
                <a:gd name="T26" fmla="*/ 322 w 387"/>
                <a:gd name="T27" fmla="*/ 350 h 437"/>
                <a:gd name="T28" fmla="*/ 363 w 387"/>
                <a:gd name="T29" fmla="*/ 370 h 437"/>
                <a:gd name="T30" fmla="*/ 356 w 387"/>
                <a:gd name="T31" fmla="*/ 305 h 437"/>
                <a:gd name="T32" fmla="*/ 254 w 387"/>
                <a:gd name="T33" fmla="*/ 181 h 437"/>
                <a:gd name="T34" fmla="*/ 198 w 387"/>
                <a:gd name="T35" fmla="*/ 125 h 437"/>
                <a:gd name="T36" fmla="*/ 184 w 387"/>
                <a:gd name="T37" fmla="*/ 109 h 437"/>
                <a:gd name="T38" fmla="*/ 209 w 387"/>
                <a:gd name="T39" fmla="*/ 92 h 437"/>
                <a:gd name="T40" fmla="*/ 189 w 387"/>
                <a:gd name="T41" fmla="*/ 58 h 437"/>
                <a:gd name="T42" fmla="*/ 171 w 387"/>
                <a:gd name="T43" fmla="*/ 28 h 437"/>
                <a:gd name="T44" fmla="*/ 151 w 387"/>
                <a:gd name="T45" fmla="*/ 3 h 437"/>
                <a:gd name="T46" fmla="*/ 124 w 387"/>
                <a:gd name="T47" fmla="*/ 19 h 437"/>
                <a:gd name="T48" fmla="*/ 87 w 387"/>
                <a:gd name="T49" fmla="*/ 9 h 437"/>
                <a:gd name="T50" fmla="*/ 52 w 387"/>
                <a:gd name="T51" fmla="*/ 30 h 437"/>
                <a:gd name="T52" fmla="*/ 45 w 387"/>
                <a:gd name="T53" fmla="*/ 68 h 437"/>
                <a:gd name="T54" fmla="*/ 20 w 387"/>
                <a:gd name="T55" fmla="*/ 86 h 437"/>
                <a:gd name="T56" fmla="*/ 35 w 387"/>
                <a:gd name="T57" fmla="*/ 118 h 437"/>
                <a:gd name="T58" fmla="*/ 173 w 387"/>
                <a:gd name="T59" fmla="*/ 116 h 437"/>
                <a:gd name="T60" fmla="*/ 189 w 387"/>
                <a:gd name="T61" fmla="*/ 134 h 437"/>
                <a:gd name="T62" fmla="*/ 231 w 387"/>
                <a:gd name="T63" fmla="*/ 175 h 437"/>
                <a:gd name="T64" fmla="*/ 317 w 387"/>
                <a:gd name="T65" fmla="*/ 270 h 437"/>
                <a:gd name="T66" fmla="*/ 360 w 387"/>
                <a:gd name="T67" fmla="*/ 347 h 437"/>
                <a:gd name="T68" fmla="*/ 339 w 387"/>
                <a:gd name="T69" fmla="*/ 348 h 437"/>
                <a:gd name="T70" fmla="*/ 316 w 387"/>
                <a:gd name="T71" fmla="*/ 329 h 437"/>
                <a:gd name="T72" fmla="*/ 291 w 387"/>
                <a:gd name="T73" fmla="*/ 302 h 437"/>
                <a:gd name="T74" fmla="*/ 279 w 387"/>
                <a:gd name="T75" fmla="*/ 288 h 437"/>
                <a:gd name="T76" fmla="*/ 279 w 387"/>
                <a:gd name="T77" fmla="*/ 288 h 437"/>
                <a:gd name="T78" fmla="*/ 279 w 387"/>
                <a:gd name="T79" fmla="*/ 288 h 437"/>
                <a:gd name="T80" fmla="*/ 277 w 387"/>
                <a:gd name="T81" fmla="*/ 287 h 437"/>
                <a:gd name="T82" fmla="*/ 270 w 387"/>
                <a:gd name="T83" fmla="*/ 297 h 437"/>
                <a:gd name="T84" fmla="*/ 285 w 387"/>
                <a:gd name="T85" fmla="*/ 313 h 437"/>
                <a:gd name="T86" fmla="*/ 304 w 387"/>
                <a:gd name="T87" fmla="*/ 374 h 437"/>
                <a:gd name="T88" fmla="*/ 276 w 387"/>
                <a:gd name="T89" fmla="*/ 359 h 437"/>
                <a:gd name="T90" fmla="*/ 267 w 387"/>
                <a:gd name="T91" fmla="*/ 348 h 437"/>
                <a:gd name="T92" fmla="*/ 250 w 387"/>
                <a:gd name="T93" fmla="*/ 326 h 437"/>
                <a:gd name="T94" fmla="*/ 242 w 387"/>
                <a:gd name="T95" fmla="*/ 334 h 437"/>
                <a:gd name="T96" fmla="*/ 252 w 387"/>
                <a:gd name="T97" fmla="*/ 350 h 437"/>
                <a:gd name="T98" fmla="*/ 254 w 387"/>
                <a:gd name="T99" fmla="*/ 354 h 437"/>
                <a:gd name="T100" fmla="*/ 267 w 387"/>
                <a:gd name="T101" fmla="*/ 383 h 437"/>
                <a:gd name="T102" fmla="*/ 275 w 387"/>
                <a:gd name="T103" fmla="*/ 410 h 437"/>
                <a:gd name="T104" fmla="*/ 262 w 387"/>
                <a:gd name="T105" fmla="*/ 414 h 437"/>
                <a:gd name="T106" fmla="*/ 242 w 387"/>
                <a:gd name="T107" fmla="*/ 389 h 437"/>
                <a:gd name="T108" fmla="*/ 214 w 387"/>
                <a:gd name="T109" fmla="*/ 337 h 437"/>
                <a:gd name="T110" fmla="*/ 156 w 387"/>
                <a:gd name="T111" fmla="*/ 230 h 437"/>
                <a:gd name="T112" fmla="*/ 117 w 387"/>
                <a:gd name="T113" fmla="*/ 153 h 437"/>
                <a:gd name="T114" fmla="*/ 173 w 387"/>
                <a:gd name="T115" fmla="*/ 11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7" h="437">
                  <a:moveTo>
                    <a:pt x="35" y="118"/>
                  </a:moveTo>
                  <a:cubicBezTo>
                    <a:pt x="35" y="118"/>
                    <a:pt x="27" y="149"/>
                    <a:pt x="54" y="146"/>
                  </a:cubicBezTo>
                  <a:cubicBezTo>
                    <a:pt x="54" y="146"/>
                    <a:pt x="44" y="181"/>
                    <a:pt x="76" y="179"/>
                  </a:cubicBezTo>
                  <a:cubicBezTo>
                    <a:pt x="107" y="159"/>
                    <a:pt x="107" y="159"/>
                    <a:pt x="107" y="159"/>
                  </a:cubicBezTo>
                  <a:cubicBezTo>
                    <a:pt x="127" y="197"/>
                    <a:pt x="145" y="236"/>
                    <a:pt x="166" y="273"/>
                  </a:cubicBezTo>
                  <a:cubicBezTo>
                    <a:pt x="178" y="297"/>
                    <a:pt x="191" y="320"/>
                    <a:pt x="204" y="343"/>
                  </a:cubicBezTo>
                  <a:cubicBezTo>
                    <a:pt x="216" y="366"/>
                    <a:pt x="227" y="391"/>
                    <a:pt x="243" y="411"/>
                  </a:cubicBezTo>
                  <a:cubicBezTo>
                    <a:pt x="252" y="422"/>
                    <a:pt x="262" y="437"/>
                    <a:pt x="277" y="437"/>
                  </a:cubicBezTo>
                  <a:cubicBezTo>
                    <a:pt x="288" y="436"/>
                    <a:pt x="289" y="423"/>
                    <a:pt x="288" y="416"/>
                  </a:cubicBezTo>
                  <a:cubicBezTo>
                    <a:pt x="287" y="405"/>
                    <a:pt x="284" y="395"/>
                    <a:pt x="280" y="385"/>
                  </a:cubicBezTo>
                  <a:cubicBezTo>
                    <a:pt x="293" y="396"/>
                    <a:pt x="305" y="403"/>
                    <a:pt x="314" y="393"/>
                  </a:cubicBezTo>
                  <a:cubicBezTo>
                    <a:pt x="324" y="382"/>
                    <a:pt x="313" y="352"/>
                    <a:pt x="309" y="341"/>
                  </a:cubicBezTo>
                  <a:cubicBezTo>
                    <a:pt x="308" y="340"/>
                    <a:pt x="308" y="339"/>
                    <a:pt x="307" y="338"/>
                  </a:cubicBezTo>
                  <a:cubicBezTo>
                    <a:pt x="312" y="342"/>
                    <a:pt x="317" y="346"/>
                    <a:pt x="322" y="350"/>
                  </a:cubicBezTo>
                  <a:cubicBezTo>
                    <a:pt x="333" y="360"/>
                    <a:pt x="347" y="373"/>
                    <a:pt x="363" y="370"/>
                  </a:cubicBezTo>
                  <a:cubicBezTo>
                    <a:pt x="387" y="364"/>
                    <a:pt x="362" y="315"/>
                    <a:pt x="356" y="305"/>
                  </a:cubicBezTo>
                  <a:cubicBezTo>
                    <a:pt x="330" y="259"/>
                    <a:pt x="291" y="219"/>
                    <a:pt x="254" y="181"/>
                  </a:cubicBezTo>
                  <a:cubicBezTo>
                    <a:pt x="235" y="163"/>
                    <a:pt x="216" y="144"/>
                    <a:pt x="198" y="125"/>
                  </a:cubicBezTo>
                  <a:cubicBezTo>
                    <a:pt x="194" y="121"/>
                    <a:pt x="189" y="115"/>
                    <a:pt x="184" y="109"/>
                  </a:cubicBezTo>
                  <a:cubicBezTo>
                    <a:pt x="209" y="92"/>
                    <a:pt x="209" y="92"/>
                    <a:pt x="209" y="92"/>
                  </a:cubicBezTo>
                  <a:cubicBezTo>
                    <a:pt x="209" y="92"/>
                    <a:pt x="227" y="65"/>
                    <a:pt x="189" y="58"/>
                  </a:cubicBezTo>
                  <a:cubicBezTo>
                    <a:pt x="189" y="58"/>
                    <a:pt x="205" y="31"/>
                    <a:pt x="171" y="28"/>
                  </a:cubicBezTo>
                  <a:cubicBezTo>
                    <a:pt x="171" y="28"/>
                    <a:pt x="183" y="0"/>
                    <a:pt x="151" y="3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0" y="86"/>
                    <a:pt x="0" y="119"/>
                    <a:pt x="35" y="118"/>
                  </a:cubicBezTo>
                  <a:close/>
                  <a:moveTo>
                    <a:pt x="173" y="116"/>
                  </a:moveTo>
                  <a:cubicBezTo>
                    <a:pt x="179" y="122"/>
                    <a:pt x="184" y="128"/>
                    <a:pt x="189" y="134"/>
                  </a:cubicBezTo>
                  <a:cubicBezTo>
                    <a:pt x="203" y="147"/>
                    <a:pt x="217" y="161"/>
                    <a:pt x="231" y="175"/>
                  </a:cubicBezTo>
                  <a:cubicBezTo>
                    <a:pt x="260" y="206"/>
                    <a:pt x="291" y="236"/>
                    <a:pt x="317" y="270"/>
                  </a:cubicBezTo>
                  <a:cubicBezTo>
                    <a:pt x="335" y="294"/>
                    <a:pt x="353" y="318"/>
                    <a:pt x="360" y="347"/>
                  </a:cubicBezTo>
                  <a:cubicBezTo>
                    <a:pt x="363" y="364"/>
                    <a:pt x="345" y="352"/>
                    <a:pt x="339" y="348"/>
                  </a:cubicBezTo>
                  <a:cubicBezTo>
                    <a:pt x="331" y="342"/>
                    <a:pt x="323" y="336"/>
                    <a:pt x="316" y="329"/>
                  </a:cubicBezTo>
                  <a:cubicBezTo>
                    <a:pt x="307" y="320"/>
                    <a:pt x="299" y="311"/>
                    <a:pt x="291" y="302"/>
                  </a:cubicBezTo>
                  <a:cubicBezTo>
                    <a:pt x="288" y="297"/>
                    <a:pt x="284" y="292"/>
                    <a:pt x="279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78" y="288"/>
                    <a:pt x="278" y="287"/>
                    <a:pt x="277" y="287"/>
                  </a:cubicBezTo>
                  <a:cubicBezTo>
                    <a:pt x="271" y="283"/>
                    <a:pt x="265" y="292"/>
                    <a:pt x="270" y="297"/>
                  </a:cubicBezTo>
                  <a:cubicBezTo>
                    <a:pt x="275" y="302"/>
                    <a:pt x="280" y="308"/>
                    <a:pt x="285" y="313"/>
                  </a:cubicBezTo>
                  <a:cubicBezTo>
                    <a:pt x="296" y="331"/>
                    <a:pt x="302" y="357"/>
                    <a:pt x="304" y="374"/>
                  </a:cubicBezTo>
                  <a:cubicBezTo>
                    <a:pt x="307" y="394"/>
                    <a:pt x="280" y="363"/>
                    <a:pt x="276" y="359"/>
                  </a:cubicBezTo>
                  <a:cubicBezTo>
                    <a:pt x="273" y="356"/>
                    <a:pt x="270" y="352"/>
                    <a:pt x="267" y="348"/>
                  </a:cubicBezTo>
                  <a:cubicBezTo>
                    <a:pt x="263" y="339"/>
                    <a:pt x="258" y="331"/>
                    <a:pt x="250" y="326"/>
                  </a:cubicBezTo>
                  <a:cubicBezTo>
                    <a:pt x="245" y="322"/>
                    <a:pt x="239" y="329"/>
                    <a:pt x="242" y="334"/>
                  </a:cubicBezTo>
                  <a:cubicBezTo>
                    <a:pt x="244" y="337"/>
                    <a:pt x="248" y="343"/>
                    <a:pt x="252" y="350"/>
                  </a:cubicBezTo>
                  <a:cubicBezTo>
                    <a:pt x="253" y="351"/>
                    <a:pt x="253" y="353"/>
                    <a:pt x="254" y="354"/>
                  </a:cubicBezTo>
                  <a:cubicBezTo>
                    <a:pt x="260" y="364"/>
                    <a:pt x="263" y="373"/>
                    <a:pt x="267" y="383"/>
                  </a:cubicBezTo>
                  <a:cubicBezTo>
                    <a:pt x="270" y="392"/>
                    <a:pt x="273" y="401"/>
                    <a:pt x="275" y="410"/>
                  </a:cubicBezTo>
                  <a:cubicBezTo>
                    <a:pt x="278" y="423"/>
                    <a:pt x="270" y="423"/>
                    <a:pt x="262" y="414"/>
                  </a:cubicBezTo>
                  <a:cubicBezTo>
                    <a:pt x="255" y="406"/>
                    <a:pt x="248" y="398"/>
                    <a:pt x="242" y="389"/>
                  </a:cubicBezTo>
                  <a:cubicBezTo>
                    <a:pt x="232" y="372"/>
                    <a:pt x="223" y="354"/>
                    <a:pt x="214" y="337"/>
                  </a:cubicBezTo>
                  <a:cubicBezTo>
                    <a:pt x="195" y="301"/>
                    <a:pt x="176" y="265"/>
                    <a:pt x="156" y="230"/>
                  </a:cubicBezTo>
                  <a:cubicBezTo>
                    <a:pt x="142" y="205"/>
                    <a:pt x="130" y="178"/>
                    <a:pt x="117" y="153"/>
                  </a:cubicBezTo>
                  <a:lnTo>
                    <a:pt x="173" y="11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10564975" y="2753530"/>
              <a:ext cx="54073" cy="184216"/>
            </a:xfrm>
            <a:custGeom>
              <a:avLst/>
              <a:gdLst>
                <a:gd name="T0" fmla="*/ 1 w 36"/>
                <a:gd name="T1" fmla="*/ 10 h 123"/>
                <a:gd name="T2" fmla="*/ 13 w 36"/>
                <a:gd name="T3" fmla="*/ 51 h 123"/>
                <a:gd name="T4" fmla="*/ 17 w 36"/>
                <a:gd name="T5" fmla="*/ 82 h 123"/>
                <a:gd name="T6" fmla="*/ 18 w 36"/>
                <a:gd name="T7" fmla="*/ 117 h 123"/>
                <a:gd name="T8" fmla="*/ 25 w 36"/>
                <a:gd name="T9" fmla="*/ 120 h 123"/>
                <a:gd name="T10" fmla="*/ 36 w 36"/>
                <a:gd name="T11" fmla="*/ 85 h 123"/>
                <a:gd name="T12" fmla="*/ 33 w 36"/>
                <a:gd name="T13" fmla="*/ 53 h 123"/>
                <a:gd name="T14" fmla="*/ 13 w 36"/>
                <a:gd name="T15" fmla="*/ 5 h 123"/>
                <a:gd name="T16" fmla="*/ 1 w 36"/>
                <a:gd name="T17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23">
                  <a:moveTo>
                    <a:pt x="1" y="10"/>
                  </a:moveTo>
                  <a:cubicBezTo>
                    <a:pt x="4" y="24"/>
                    <a:pt x="10" y="37"/>
                    <a:pt x="13" y="51"/>
                  </a:cubicBezTo>
                  <a:cubicBezTo>
                    <a:pt x="16" y="61"/>
                    <a:pt x="17" y="71"/>
                    <a:pt x="17" y="82"/>
                  </a:cubicBezTo>
                  <a:cubicBezTo>
                    <a:pt x="17" y="93"/>
                    <a:pt x="18" y="105"/>
                    <a:pt x="18" y="117"/>
                  </a:cubicBezTo>
                  <a:cubicBezTo>
                    <a:pt x="18" y="120"/>
                    <a:pt x="22" y="123"/>
                    <a:pt x="25" y="120"/>
                  </a:cubicBezTo>
                  <a:cubicBezTo>
                    <a:pt x="34" y="109"/>
                    <a:pt x="36" y="99"/>
                    <a:pt x="36" y="85"/>
                  </a:cubicBezTo>
                  <a:cubicBezTo>
                    <a:pt x="36" y="74"/>
                    <a:pt x="35" y="64"/>
                    <a:pt x="33" y="53"/>
                  </a:cubicBezTo>
                  <a:cubicBezTo>
                    <a:pt x="29" y="36"/>
                    <a:pt x="22" y="20"/>
                    <a:pt x="13" y="5"/>
                  </a:cubicBezTo>
                  <a:cubicBezTo>
                    <a:pt x="9" y="0"/>
                    <a:pt x="0" y="4"/>
                    <a:pt x="1" y="1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10570474" y="2966157"/>
              <a:ext cx="30244" cy="28411"/>
            </a:xfrm>
            <a:custGeom>
              <a:avLst/>
              <a:gdLst>
                <a:gd name="T0" fmla="*/ 8 w 20"/>
                <a:gd name="T1" fmla="*/ 18 h 19"/>
                <a:gd name="T2" fmla="*/ 8 w 20"/>
                <a:gd name="T3" fmla="*/ 18 h 19"/>
                <a:gd name="T4" fmla="*/ 6 w 20"/>
                <a:gd name="T5" fmla="*/ 17 h 19"/>
                <a:gd name="T6" fmla="*/ 16 w 20"/>
                <a:gd name="T7" fmla="*/ 16 h 19"/>
                <a:gd name="T8" fmla="*/ 12 w 20"/>
                <a:gd name="T9" fmla="*/ 18 h 19"/>
                <a:gd name="T10" fmla="*/ 12 w 20"/>
                <a:gd name="T11" fmla="*/ 18 h 19"/>
                <a:gd name="T12" fmla="*/ 19 w 20"/>
                <a:gd name="T13" fmla="*/ 13 h 19"/>
                <a:gd name="T14" fmla="*/ 18 w 20"/>
                <a:gd name="T15" fmla="*/ 5 h 19"/>
                <a:gd name="T16" fmla="*/ 18 w 20"/>
                <a:gd name="T17" fmla="*/ 4 h 19"/>
                <a:gd name="T18" fmla="*/ 20 w 20"/>
                <a:gd name="T19" fmla="*/ 9 h 19"/>
                <a:gd name="T20" fmla="*/ 14 w 20"/>
                <a:gd name="T21" fmla="*/ 1 h 19"/>
                <a:gd name="T22" fmla="*/ 4 w 20"/>
                <a:gd name="T23" fmla="*/ 2 h 19"/>
                <a:gd name="T24" fmla="*/ 0 w 20"/>
                <a:gd name="T25" fmla="*/ 10 h 19"/>
                <a:gd name="T26" fmla="*/ 8 w 20"/>
                <a:gd name="T2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9">
                  <a:moveTo>
                    <a:pt x="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7" y="17"/>
                    <a:pt x="7" y="17"/>
                    <a:pt x="6" y="17"/>
                  </a:cubicBezTo>
                  <a:cubicBezTo>
                    <a:pt x="9" y="18"/>
                    <a:pt x="13" y="19"/>
                    <a:pt x="16" y="16"/>
                  </a:cubicBezTo>
                  <a:cubicBezTo>
                    <a:pt x="15" y="17"/>
                    <a:pt x="13" y="17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5" y="17"/>
                    <a:pt x="18" y="16"/>
                    <a:pt x="19" y="13"/>
                  </a:cubicBezTo>
                  <a:cubicBezTo>
                    <a:pt x="20" y="10"/>
                    <a:pt x="20" y="7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6"/>
                    <a:pt x="19" y="7"/>
                    <a:pt x="20" y="9"/>
                  </a:cubicBezTo>
                  <a:cubicBezTo>
                    <a:pt x="19" y="5"/>
                    <a:pt x="17" y="2"/>
                    <a:pt x="14" y="1"/>
                  </a:cubicBezTo>
                  <a:cubicBezTo>
                    <a:pt x="10" y="0"/>
                    <a:pt x="7" y="0"/>
                    <a:pt x="4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" y="14"/>
                    <a:pt x="4" y="17"/>
                    <a:pt x="8" y="18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10109477" y="2848845"/>
              <a:ext cx="37576" cy="120061"/>
            </a:xfrm>
            <a:custGeom>
              <a:avLst/>
              <a:gdLst>
                <a:gd name="T0" fmla="*/ 7 w 25"/>
                <a:gd name="T1" fmla="*/ 2 h 80"/>
                <a:gd name="T2" fmla="*/ 0 w 25"/>
                <a:gd name="T3" fmla="*/ 18 h 80"/>
                <a:gd name="T4" fmla="*/ 2 w 25"/>
                <a:gd name="T5" fmla="*/ 44 h 80"/>
                <a:gd name="T6" fmla="*/ 6 w 25"/>
                <a:gd name="T7" fmla="*/ 66 h 80"/>
                <a:gd name="T8" fmla="*/ 20 w 25"/>
                <a:gd name="T9" fmla="*/ 78 h 80"/>
                <a:gd name="T10" fmla="*/ 24 w 25"/>
                <a:gd name="T11" fmla="*/ 64 h 80"/>
                <a:gd name="T12" fmla="*/ 21 w 25"/>
                <a:gd name="T13" fmla="*/ 39 h 80"/>
                <a:gd name="T14" fmla="*/ 18 w 25"/>
                <a:gd name="T15" fmla="*/ 16 h 80"/>
                <a:gd name="T16" fmla="*/ 7 w 25"/>
                <a:gd name="T17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80">
                  <a:moveTo>
                    <a:pt x="7" y="2"/>
                  </a:moveTo>
                  <a:cubicBezTo>
                    <a:pt x="0" y="3"/>
                    <a:pt x="0" y="13"/>
                    <a:pt x="0" y="18"/>
                  </a:cubicBezTo>
                  <a:cubicBezTo>
                    <a:pt x="0" y="27"/>
                    <a:pt x="2" y="36"/>
                    <a:pt x="2" y="44"/>
                  </a:cubicBezTo>
                  <a:cubicBezTo>
                    <a:pt x="3" y="51"/>
                    <a:pt x="4" y="59"/>
                    <a:pt x="6" y="66"/>
                  </a:cubicBezTo>
                  <a:cubicBezTo>
                    <a:pt x="8" y="71"/>
                    <a:pt x="14" y="80"/>
                    <a:pt x="20" y="78"/>
                  </a:cubicBezTo>
                  <a:cubicBezTo>
                    <a:pt x="25" y="77"/>
                    <a:pt x="25" y="68"/>
                    <a:pt x="24" y="64"/>
                  </a:cubicBezTo>
                  <a:cubicBezTo>
                    <a:pt x="23" y="55"/>
                    <a:pt x="22" y="47"/>
                    <a:pt x="21" y="39"/>
                  </a:cubicBezTo>
                  <a:cubicBezTo>
                    <a:pt x="20" y="31"/>
                    <a:pt x="19" y="24"/>
                    <a:pt x="18" y="16"/>
                  </a:cubicBezTo>
                  <a:cubicBezTo>
                    <a:pt x="17" y="10"/>
                    <a:pt x="15" y="0"/>
                    <a:pt x="7" y="2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" name="Group 6"/>
          <p:cNvGrpSpPr/>
          <p:nvPr/>
        </p:nvGrpSpPr>
        <p:grpSpPr>
          <a:xfrm>
            <a:off x="8109940" y="730352"/>
            <a:ext cx="879926" cy="902338"/>
            <a:chOff x="8402046" y="1855365"/>
            <a:chExt cx="827595" cy="848674"/>
          </a:xfrm>
        </p:grpSpPr>
        <p:sp>
          <p:nvSpPr>
            <p:cNvPr id="32" name="Freeform 29"/>
            <p:cNvSpPr/>
            <p:nvPr/>
          </p:nvSpPr>
          <p:spPr bwMode="auto">
            <a:xfrm>
              <a:off x="8500111" y="1855365"/>
              <a:ext cx="729530" cy="713950"/>
            </a:xfrm>
            <a:custGeom>
              <a:avLst/>
              <a:gdLst>
                <a:gd name="T0" fmla="*/ 16 w 487"/>
                <a:gd name="T1" fmla="*/ 374 h 477"/>
                <a:gd name="T2" fmla="*/ 170 w 487"/>
                <a:gd name="T3" fmla="*/ 49 h 477"/>
                <a:gd name="T4" fmla="*/ 403 w 487"/>
                <a:gd name="T5" fmla="*/ 304 h 477"/>
                <a:gd name="T6" fmla="*/ 138 w 487"/>
                <a:gd name="T7" fmla="*/ 477 h 477"/>
                <a:gd name="T8" fmla="*/ 16 w 487"/>
                <a:gd name="T9" fmla="*/ 374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477">
                  <a:moveTo>
                    <a:pt x="16" y="374"/>
                  </a:moveTo>
                  <a:cubicBezTo>
                    <a:pt x="84" y="270"/>
                    <a:pt x="0" y="123"/>
                    <a:pt x="170" y="49"/>
                  </a:cubicBezTo>
                  <a:cubicBezTo>
                    <a:pt x="284" y="0"/>
                    <a:pt x="487" y="120"/>
                    <a:pt x="403" y="304"/>
                  </a:cubicBezTo>
                  <a:cubicBezTo>
                    <a:pt x="339" y="444"/>
                    <a:pt x="235" y="386"/>
                    <a:pt x="138" y="477"/>
                  </a:cubicBezTo>
                  <a:lnTo>
                    <a:pt x="16" y="3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8402046" y="2043246"/>
              <a:ext cx="595722" cy="660793"/>
            </a:xfrm>
            <a:custGeom>
              <a:avLst/>
              <a:gdLst>
                <a:gd name="T0" fmla="*/ 156 w 397"/>
                <a:gd name="T1" fmla="*/ 407 h 441"/>
                <a:gd name="T2" fmla="*/ 178 w 397"/>
                <a:gd name="T3" fmla="*/ 381 h 441"/>
                <a:gd name="T4" fmla="*/ 203 w 397"/>
                <a:gd name="T5" fmla="*/ 351 h 441"/>
                <a:gd name="T6" fmla="*/ 175 w 397"/>
                <a:gd name="T7" fmla="*/ 327 h 441"/>
                <a:gd name="T8" fmla="*/ 268 w 397"/>
                <a:gd name="T9" fmla="*/ 238 h 441"/>
                <a:gd name="T10" fmla="*/ 323 w 397"/>
                <a:gd name="T11" fmla="*/ 182 h 441"/>
                <a:gd name="T12" fmla="*/ 378 w 397"/>
                <a:gd name="T13" fmla="*/ 124 h 441"/>
                <a:gd name="T14" fmla="*/ 392 w 397"/>
                <a:gd name="T15" fmla="*/ 84 h 441"/>
                <a:gd name="T16" fmla="*/ 369 w 397"/>
                <a:gd name="T17" fmla="*/ 80 h 441"/>
                <a:gd name="T18" fmla="*/ 341 w 397"/>
                <a:gd name="T19" fmla="*/ 96 h 441"/>
                <a:gd name="T20" fmla="*/ 340 w 397"/>
                <a:gd name="T21" fmla="*/ 62 h 441"/>
                <a:gd name="T22" fmla="*/ 291 w 397"/>
                <a:gd name="T23" fmla="*/ 82 h 441"/>
                <a:gd name="T24" fmla="*/ 288 w 397"/>
                <a:gd name="T25" fmla="*/ 84 h 441"/>
                <a:gd name="T26" fmla="*/ 297 w 397"/>
                <a:gd name="T27" fmla="*/ 66 h 441"/>
                <a:gd name="T28" fmla="*/ 303 w 397"/>
                <a:gd name="T29" fmla="*/ 21 h 441"/>
                <a:gd name="T30" fmla="*/ 243 w 397"/>
                <a:gd name="T31" fmla="*/ 46 h 441"/>
                <a:gd name="T32" fmla="*/ 154 w 397"/>
                <a:gd name="T33" fmla="*/ 180 h 441"/>
                <a:gd name="T34" fmla="*/ 116 w 397"/>
                <a:gd name="T35" fmla="*/ 249 h 441"/>
                <a:gd name="T36" fmla="*/ 105 w 397"/>
                <a:gd name="T37" fmla="*/ 267 h 441"/>
                <a:gd name="T38" fmla="*/ 81 w 397"/>
                <a:gd name="T39" fmla="*/ 248 h 441"/>
                <a:gd name="T40" fmla="*/ 54 w 397"/>
                <a:gd name="T41" fmla="*/ 277 h 441"/>
                <a:gd name="T42" fmla="*/ 31 w 397"/>
                <a:gd name="T43" fmla="*/ 303 h 441"/>
                <a:gd name="T44" fmla="*/ 12 w 397"/>
                <a:gd name="T45" fmla="*/ 329 h 441"/>
                <a:gd name="T46" fmla="*/ 36 w 397"/>
                <a:gd name="T47" fmla="*/ 351 h 441"/>
                <a:gd name="T48" fmla="*/ 36 w 397"/>
                <a:gd name="T49" fmla="*/ 389 h 441"/>
                <a:gd name="T50" fmla="*/ 67 w 397"/>
                <a:gd name="T51" fmla="*/ 417 h 441"/>
                <a:gd name="T52" fmla="*/ 105 w 397"/>
                <a:gd name="T53" fmla="*/ 412 h 441"/>
                <a:gd name="T54" fmla="*/ 129 w 397"/>
                <a:gd name="T55" fmla="*/ 431 h 441"/>
                <a:gd name="T56" fmla="*/ 156 w 397"/>
                <a:gd name="T57" fmla="*/ 407 h 441"/>
                <a:gd name="T58" fmla="*/ 115 w 397"/>
                <a:gd name="T59" fmla="*/ 276 h 441"/>
                <a:gd name="T60" fmla="*/ 127 w 397"/>
                <a:gd name="T61" fmla="*/ 255 h 441"/>
                <a:gd name="T62" fmla="*/ 154 w 397"/>
                <a:gd name="T63" fmla="*/ 204 h 441"/>
                <a:gd name="T64" fmla="*/ 221 w 397"/>
                <a:gd name="T65" fmla="*/ 94 h 441"/>
                <a:gd name="T66" fmla="*/ 283 w 397"/>
                <a:gd name="T67" fmla="*/ 31 h 441"/>
                <a:gd name="T68" fmla="*/ 289 w 397"/>
                <a:gd name="T69" fmla="*/ 50 h 441"/>
                <a:gd name="T70" fmla="*/ 278 w 397"/>
                <a:gd name="T71" fmla="*/ 78 h 441"/>
                <a:gd name="T72" fmla="*/ 259 w 397"/>
                <a:gd name="T73" fmla="*/ 109 h 441"/>
                <a:gd name="T74" fmla="*/ 249 w 397"/>
                <a:gd name="T75" fmla="*/ 125 h 441"/>
                <a:gd name="T76" fmla="*/ 249 w 397"/>
                <a:gd name="T77" fmla="*/ 125 h 441"/>
                <a:gd name="T78" fmla="*/ 249 w 397"/>
                <a:gd name="T79" fmla="*/ 125 h 441"/>
                <a:gd name="T80" fmla="*/ 249 w 397"/>
                <a:gd name="T81" fmla="*/ 127 h 441"/>
                <a:gd name="T82" fmla="*/ 260 w 397"/>
                <a:gd name="T83" fmla="*/ 131 h 441"/>
                <a:gd name="T84" fmla="*/ 271 w 397"/>
                <a:gd name="T85" fmla="*/ 113 h 441"/>
                <a:gd name="T86" fmla="*/ 324 w 397"/>
                <a:gd name="T87" fmla="*/ 76 h 441"/>
                <a:gd name="T88" fmla="*/ 318 w 397"/>
                <a:gd name="T89" fmla="*/ 107 h 441"/>
                <a:gd name="T90" fmla="*/ 310 w 397"/>
                <a:gd name="T91" fmla="*/ 119 h 441"/>
                <a:gd name="T92" fmla="*/ 293 w 397"/>
                <a:gd name="T93" fmla="*/ 142 h 441"/>
                <a:gd name="T94" fmla="*/ 304 w 397"/>
                <a:gd name="T95" fmla="*/ 147 h 441"/>
                <a:gd name="T96" fmla="*/ 316 w 397"/>
                <a:gd name="T97" fmla="*/ 133 h 441"/>
                <a:gd name="T98" fmla="*/ 320 w 397"/>
                <a:gd name="T99" fmla="*/ 130 h 441"/>
                <a:gd name="T100" fmla="*/ 344 w 397"/>
                <a:gd name="T101" fmla="*/ 110 h 441"/>
                <a:gd name="T102" fmla="*/ 367 w 397"/>
                <a:gd name="T103" fmla="*/ 94 h 441"/>
                <a:gd name="T104" fmla="*/ 374 w 397"/>
                <a:gd name="T105" fmla="*/ 105 h 441"/>
                <a:gd name="T106" fmla="*/ 356 w 397"/>
                <a:gd name="T107" fmla="*/ 131 h 441"/>
                <a:gd name="T108" fmla="*/ 314 w 397"/>
                <a:gd name="T109" fmla="*/ 173 h 441"/>
                <a:gd name="T110" fmla="*/ 228 w 397"/>
                <a:gd name="T111" fmla="*/ 260 h 441"/>
                <a:gd name="T112" fmla="*/ 166 w 397"/>
                <a:gd name="T113" fmla="*/ 319 h 441"/>
                <a:gd name="T114" fmla="*/ 115 w 397"/>
                <a:gd name="T115" fmla="*/ 276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7" h="441">
                  <a:moveTo>
                    <a:pt x="156" y="407"/>
                  </a:moveTo>
                  <a:cubicBezTo>
                    <a:pt x="156" y="407"/>
                    <a:pt x="188" y="407"/>
                    <a:pt x="178" y="381"/>
                  </a:cubicBezTo>
                  <a:cubicBezTo>
                    <a:pt x="178" y="381"/>
                    <a:pt x="214" y="381"/>
                    <a:pt x="203" y="351"/>
                  </a:cubicBezTo>
                  <a:cubicBezTo>
                    <a:pt x="175" y="327"/>
                    <a:pt x="175" y="327"/>
                    <a:pt x="175" y="327"/>
                  </a:cubicBezTo>
                  <a:cubicBezTo>
                    <a:pt x="205" y="297"/>
                    <a:pt x="237" y="268"/>
                    <a:pt x="268" y="238"/>
                  </a:cubicBezTo>
                  <a:cubicBezTo>
                    <a:pt x="286" y="219"/>
                    <a:pt x="305" y="200"/>
                    <a:pt x="323" y="182"/>
                  </a:cubicBezTo>
                  <a:cubicBezTo>
                    <a:pt x="342" y="163"/>
                    <a:pt x="362" y="145"/>
                    <a:pt x="378" y="124"/>
                  </a:cubicBezTo>
                  <a:cubicBezTo>
                    <a:pt x="386" y="113"/>
                    <a:pt x="397" y="99"/>
                    <a:pt x="392" y="84"/>
                  </a:cubicBezTo>
                  <a:cubicBezTo>
                    <a:pt x="389" y="74"/>
                    <a:pt x="376" y="77"/>
                    <a:pt x="369" y="80"/>
                  </a:cubicBezTo>
                  <a:cubicBezTo>
                    <a:pt x="359" y="83"/>
                    <a:pt x="350" y="90"/>
                    <a:pt x="341" y="96"/>
                  </a:cubicBezTo>
                  <a:cubicBezTo>
                    <a:pt x="349" y="81"/>
                    <a:pt x="351" y="67"/>
                    <a:pt x="340" y="62"/>
                  </a:cubicBezTo>
                  <a:cubicBezTo>
                    <a:pt x="326" y="55"/>
                    <a:pt x="301" y="75"/>
                    <a:pt x="291" y="82"/>
                  </a:cubicBezTo>
                  <a:cubicBezTo>
                    <a:pt x="290" y="82"/>
                    <a:pt x="289" y="83"/>
                    <a:pt x="288" y="84"/>
                  </a:cubicBezTo>
                  <a:cubicBezTo>
                    <a:pt x="291" y="78"/>
                    <a:pt x="294" y="72"/>
                    <a:pt x="297" y="66"/>
                  </a:cubicBezTo>
                  <a:cubicBezTo>
                    <a:pt x="302" y="52"/>
                    <a:pt x="311" y="35"/>
                    <a:pt x="303" y="21"/>
                  </a:cubicBezTo>
                  <a:cubicBezTo>
                    <a:pt x="292" y="0"/>
                    <a:pt x="251" y="38"/>
                    <a:pt x="243" y="46"/>
                  </a:cubicBezTo>
                  <a:cubicBezTo>
                    <a:pt x="206" y="84"/>
                    <a:pt x="179" y="134"/>
                    <a:pt x="154" y="180"/>
                  </a:cubicBezTo>
                  <a:cubicBezTo>
                    <a:pt x="141" y="203"/>
                    <a:pt x="129" y="226"/>
                    <a:pt x="116" y="249"/>
                  </a:cubicBezTo>
                  <a:cubicBezTo>
                    <a:pt x="113" y="254"/>
                    <a:pt x="109" y="261"/>
                    <a:pt x="105" y="267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51" y="238"/>
                    <a:pt x="54" y="277"/>
                  </a:cubicBezTo>
                  <a:cubicBezTo>
                    <a:pt x="54" y="277"/>
                    <a:pt x="24" y="270"/>
                    <a:pt x="31" y="303"/>
                  </a:cubicBezTo>
                  <a:cubicBezTo>
                    <a:pt x="31" y="303"/>
                    <a:pt x="0" y="300"/>
                    <a:pt x="12" y="329"/>
                  </a:cubicBezTo>
                  <a:cubicBezTo>
                    <a:pt x="36" y="351"/>
                    <a:pt x="36" y="351"/>
                    <a:pt x="36" y="351"/>
                  </a:cubicBezTo>
                  <a:cubicBezTo>
                    <a:pt x="36" y="389"/>
                    <a:pt x="36" y="389"/>
                    <a:pt x="36" y="389"/>
                  </a:cubicBezTo>
                  <a:cubicBezTo>
                    <a:pt x="67" y="417"/>
                    <a:pt x="67" y="417"/>
                    <a:pt x="67" y="417"/>
                  </a:cubicBezTo>
                  <a:cubicBezTo>
                    <a:pt x="105" y="412"/>
                    <a:pt x="105" y="412"/>
                    <a:pt x="105" y="412"/>
                  </a:cubicBezTo>
                  <a:cubicBezTo>
                    <a:pt x="129" y="431"/>
                    <a:pt x="129" y="431"/>
                    <a:pt x="129" y="431"/>
                  </a:cubicBezTo>
                  <a:cubicBezTo>
                    <a:pt x="129" y="431"/>
                    <a:pt x="166" y="441"/>
                    <a:pt x="156" y="407"/>
                  </a:cubicBezTo>
                  <a:close/>
                  <a:moveTo>
                    <a:pt x="115" y="276"/>
                  </a:moveTo>
                  <a:cubicBezTo>
                    <a:pt x="118" y="269"/>
                    <a:pt x="123" y="262"/>
                    <a:pt x="127" y="255"/>
                  </a:cubicBezTo>
                  <a:cubicBezTo>
                    <a:pt x="136" y="238"/>
                    <a:pt x="145" y="221"/>
                    <a:pt x="154" y="204"/>
                  </a:cubicBezTo>
                  <a:cubicBezTo>
                    <a:pt x="176" y="166"/>
                    <a:pt x="196" y="129"/>
                    <a:pt x="221" y="94"/>
                  </a:cubicBezTo>
                  <a:cubicBezTo>
                    <a:pt x="239" y="70"/>
                    <a:pt x="256" y="45"/>
                    <a:pt x="283" y="31"/>
                  </a:cubicBezTo>
                  <a:cubicBezTo>
                    <a:pt x="298" y="23"/>
                    <a:pt x="291" y="44"/>
                    <a:pt x="289" y="50"/>
                  </a:cubicBezTo>
                  <a:cubicBezTo>
                    <a:pt x="286" y="60"/>
                    <a:pt x="282" y="69"/>
                    <a:pt x="278" y="78"/>
                  </a:cubicBezTo>
                  <a:cubicBezTo>
                    <a:pt x="272" y="89"/>
                    <a:pt x="266" y="99"/>
                    <a:pt x="259" y="109"/>
                  </a:cubicBezTo>
                  <a:cubicBezTo>
                    <a:pt x="255" y="114"/>
                    <a:pt x="251" y="119"/>
                    <a:pt x="249" y="125"/>
                  </a:cubicBezTo>
                  <a:cubicBezTo>
                    <a:pt x="249" y="125"/>
                    <a:pt x="249" y="125"/>
                    <a:pt x="249" y="125"/>
                  </a:cubicBezTo>
                  <a:cubicBezTo>
                    <a:pt x="249" y="125"/>
                    <a:pt x="249" y="125"/>
                    <a:pt x="249" y="125"/>
                  </a:cubicBezTo>
                  <a:cubicBezTo>
                    <a:pt x="249" y="126"/>
                    <a:pt x="249" y="126"/>
                    <a:pt x="249" y="127"/>
                  </a:cubicBezTo>
                  <a:cubicBezTo>
                    <a:pt x="246" y="134"/>
                    <a:pt x="257" y="137"/>
                    <a:pt x="260" y="131"/>
                  </a:cubicBezTo>
                  <a:cubicBezTo>
                    <a:pt x="264" y="125"/>
                    <a:pt x="268" y="119"/>
                    <a:pt x="271" y="113"/>
                  </a:cubicBezTo>
                  <a:cubicBezTo>
                    <a:pt x="285" y="97"/>
                    <a:pt x="309" y="83"/>
                    <a:pt x="324" y="76"/>
                  </a:cubicBezTo>
                  <a:cubicBezTo>
                    <a:pt x="343" y="68"/>
                    <a:pt x="321" y="103"/>
                    <a:pt x="318" y="107"/>
                  </a:cubicBezTo>
                  <a:cubicBezTo>
                    <a:pt x="316" y="111"/>
                    <a:pt x="313" y="115"/>
                    <a:pt x="310" y="119"/>
                  </a:cubicBezTo>
                  <a:cubicBezTo>
                    <a:pt x="303" y="126"/>
                    <a:pt x="296" y="133"/>
                    <a:pt x="293" y="142"/>
                  </a:cubicBezTo>
                  <a:cubicBezTo>
                    <a:pt x="291" y="148"/>
                    <a:pt x="300" y="151"/>
                    <a:pt x="304" y="147"/>
                  </a:cubicBezTo>
                  <a:cubicBezTo>
                    <a:pt x="306" y="144"/>
                    <a:pt x="311" y="139"/>
                    <a:pt x="316" y="133"/>
                  </a:cubicBezTo>
                  <a:cubicBezTo>
                    <a:pt x="317" y="132"/>
                    <a:pt x="319" y="131"/>
                    <a:pt x="320" y="130"/>
                  </a:cubicBezTo>
                  <a:cubicBezTo>
                    <a:pt x="327" y="122"/>
                    <a:pt x="335" y="116"/>
                    <a:pt x="344" y="110"/>
                  </a:cubicBezTo>
                  <a:cubicBezTo>
                    <a:pt x="351" y="104"/>
                    <a:pt x="359" y="99"/>
                    <a:pt x="367" y="94"/>
                  </a:cubicBezTo>
                  <a:cubicBezTo>
                    <a:pt x="379" y="88"/>
                    <a:pt x="381" y="96"/>
                    <a:pt x="374" y="105"/>
                  </a:cubicBezTo>
                  <a:cubicBezTo>
                    <a:pt x="369" y="114"/>
                    <a:pt x="363" y="123"/>
                    <a:pt x="356" y="131"/>
                  </a:cubicBezTo>
                  <a:cubicBezTo>
                    <a:pt x="343" y="146"/>
                    <a:pt x="328" y="159"/>
                    <a:pt x="314" y="173"/>
                  </a:cubicBezTo>
                  <a:cubicBezTo>
                    <a:pt x="285" y="202"/>
                    <a:pt x="257" y="231"/>
                    <a:pt x="228" y="260"/>
                  </a:cubicBezTo>
                  <a:cubicBezTo>
                    <a:pt x="208" y="280"/>
                    <a:pt x="187" y="299"/>
                    <a:pt x="166" y="319"/>
                  </a:cubicBezTo>
                  <a:lnTo>
                    <a:pt x="115" y="27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8660498" y="1948847"/>
              <a:ext cx="170468" cy="93483"/>
            </a:xfrm>
            <a:custGeom>
              <a:avLst/>
              <a:gdLst>
                <a:gd name="T0" fmla="*/ 11 w 114"/>
                <a:gd name="T1" fmla="*/ 59 h 62"/>
                <a:gd name="T2" fmla="*/ 47 w 114"/>
                <a:gd name="T3" fmla="*/ 36 h 62"/>
                <a:gd name="T4" fmla="*/ 76 w 114"/>
                <a:gd name="T5" fmla="*/ 23 h 62"/>
                <a:gd name="T6" fmla="*/ 109 w 114"/>
                <a:gd name="T7" fmla="*/ 13 h 62"/>
                <a:gd name="T8" fmla="*/ 110 w 114"/>
                <a:gd name="T9" fmla="*/ 5 h 62"/>
                <a:gd name="T10" fmla="*/ 74 w 114"/>
                <a:gd name="T11" fmla="*/ 4 h 62"/>
                <a:gd name="T12" fmla="*/ 44 w 114"/>
                <a:gd name="T13" fmla="*/ 17 h 62"/>
                <a:gd name="T14" fmla="*/ 4 w 114"/>
                <a:gd name="T15" fmla="*/ 49 h 62"/>
                <a:gd name="T16" fmla="*/ 11 w 114"/>
                <a:gd name="T17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62">
                  <a:moveTo>
                    <a:pt x="11" y="59"/>
                  </a:moveTo>
                  <a:cubicBezTo>
                    <a:pt x="24" y="53"/>
                    <a:pt x="35" y="43"/>
                    <a:pt x="47" y="36"/>
                  </a:cubicBezTo>
                  <a:cubicBezTo>
                    <a:pt x="56" y="31"/>
                    <a:pt x="66" y="27"/>
                    <a:pt x="76" y="23"/>
                  </a:cubicBezTo>
                  <a:cubicBezTo>
                    <a:pt x="87" y="20"/>
                    <a:pt x="98" y="16"/>
                    <a:pt x="109" y="13"/>
                  </a:cubicBezTo>
                  <a:cubicBezTo>
                    <a:pt x="113" y="12"/>
                    <a:pt x="114" y="7"/>
                    <a:pt x="110" y="5"/>
                  </a:cubicBezTo>
                  <a:cubicBezTo>
                    <a:pt x="97" y="0"/>
                    <a:pt x="87" y="0"/>
                    <a:pt x="74" y="4"/>
                  </a:cubicBezTo>
                  <a:cubicBezTo>
                    <a:pt x="63" y="8"/>
                    <a:pt x="53" y="12"/>
                    <a:pt x="44" y="17"/>
                  </a:cubicBezTo>
                  <a:cubicBezTo>
                    <a:pt x="29" y="25"/>
                    <a:pt x="15" y="36"/>
                    <a:pt x="4" y="49"/>
                  </a:cubicBezTo>
                  <a:cubicBezTo>
                    <a:pt x="0" y="54"/>
                    <a:pt x="6" y="62"/>
                    <a:pt x="11" y="5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8861210" y="1943348"/>
              <a:ext cx="28411" cy="31161"/>
            </a:xfrm>
            <a:custGeom>
              <a:avLst/>
              <a:gdLst>
                <a:gd name="T0" fmla="*/ 18 w 19"/>
                <a:gd name="T1" fmla="*/ 10 h 21"/>
                <a:gd name="T2" fmla="*/ 18 w 19"/>
                <a:gd name="T3" fmla="*/ 10 h 21"/>
                <a:gd name="T4" fmla="*/ 18 w 19"/>
                <a:gd name="T5" fmla="*/ 12 h 21"/>
                <a:gd name="T6" fmla="*/ 14 w 19"/>
                <a:gd name="T7" fmla="*/ 3 h 21"/>
                <a:gd name="T8" fmla="*/ 17 w 19"/>
                <a:gd name="T9" fmla="*/ 6 h 21"/>
                <a:gd name="T10" fmla="*/ 17 w 19"/>
                <a:gd name="T11" fmla="*/ 6 h 21"/>
                <a:gd name="T12" fmla="*/ 10 w 19"/>
                <a:gd name="T13" fmla="*/ 1 h 21"/>
                <a:gd name="T14" fmla="*/ 2 w 19"/>
                <a:gd name="T15" fmla="*/ 4 h 21"/>
                <a:gd name="T16" fmla="*/ 2 w 19"/>
                <a:gd name="T17" fmla="*/ 4 h 21"/>
                <a:gd name="T18" fmla="*/ 6 w 19"/>
                <a:gd name="T19" fmla="*/ 2 h 21"/>
                <a:gd name="T20" fmla="*/ 0 w 19"/>
                <a:gd name="T21" fmla="*/ 9 h 21"/>
                <a:gd name="T22" fmla="*/ 4 w 19"/>
                <a:gd name="T23" fmla="*/ 19 h 21"/>
                <a:gd name="T24" fmla="*/ 13 w 19"/>
                <a:gd name="T25" fmla="*/ 19 h 21"/>
                <a:gd name="T26" fmla="*/ 18 w 19"/>
                <a:gd name="T2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1">
                  <a:moveTo>
                    <a:pt x="18" y="10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2"/>
                  </a:cubicBezTo>
                  <a:cubicBezTo>
                    <a:pt x="18" y="9"/>
                    <a:pt x="18" y="4"/>
                    <a:pt x="14" y="3"/>
                  </a:cubicBezTo>
                  <a:cubicBezTo>
                    <a:pt x="15" y="4"/>
                    <a:pt x="16" y="5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3"/>
                    <a:pt x="13" y="1"/>
                    <a:pt x="10" y="1"/>
                  </a:cubicBezTo>
                  <a:cubicBezTo>
                    <a:pt x="7" y="0"/>
                    <a:pt x="4" y="2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5" y="3"/>
                    <a:pt x="6" y="2"/>
                  </a:cubicBezTo>
                  <a:cubicBezTo>
                    <a:pt x="3" y="3"/>
                    <a:pt x="1" y="6"/>
                    <a:pt x="0" y="9"/>
                  </a:cubicBezTo>
                  <a:cubicBezTo>
                    <a:pt x="0" y="13"/>
                    <a:pt x="2" y="16"/>
                    <a:pt x="4" y="19"/>
                  </a:cubicBezTo>
                  <a:cubicBezTo>
                    <a:pt x="7" y="20"/>
                    <a:pt x="10" y="21"/>
                    <a:pt x="13" y="19"/>
                  </a:cubicBezTo>
                  <a:cubicBezTo>
                    <a:pt x="16" y="18"/>
                    <a:pt x="19" y="14"/>
                    <a:pt x="18" y="1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8880456" y="2383266"/>
              <a:ext cx="113645" cy="67821"/>
            </a:xfrm>
            <a:custGeom>
              <a:avLst/>
              <a:gdLst>
                <a:gd name="T0" fmla="*/ 3 w 76"/>
                <a:gd name="T1" fmla="*/ 39 h 45"/>
                <a:gd name="T2" fmla="*/ 21 w 76"/>
                <a:gd name="T3" fmla="*/ 41 h 45"/>
                <a:gd name="T4" fmla="*/ 45 w 76"/>
                <a:gd name="T5" fmla="*/ 31 h 45"/>
                <a:gd name="T6" fmla="*/ 65 w 76"/>
                <a:gd name="T7" fmla="*/ 21 h 45"/>
                <a:gd name="T8" fmla="*/ 72 w 76"/>
                <a:gd name="T9" fmla="*/ 5 h 45"/>
                <a:gd name="T10" fmla="*/ 57 w 76"/>
                <a:gd name="T11" fmla="*/ 5 h 45"/>
                <a:gd name="T12" fmla="*/ 35 w 76"/>
                <a:gd name="T13" fmla="*/ 15 h 45"/>
                <a:gd name="T14" fmla="*/ 14 w 76"/>
                <a:gd name="T15" fmla="*/ 25 h 45"/>
                <a:gd name="T16" fmla="*/ 3 w 76"/>
                <a:gd name="T17" fmla="*/ 3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5">
                  <a:moveTo>
                    <a:pt x="3" y="39"/>
                  </a:moveTo>
                  <a:cubicBezTo>
                    <a:pt x="6" y="45"/>
                    <a:pt x="16" y="42"/>
                    <a:pt x="21" y="41"/>
                  </a:cubicBezTo>
                  <a:cubicBezTo>
                    <a:pt x="29" y="38"/>
                    <a:pt x="37" y="35"/>
                    <a:pt x="45" y="31"/>
                  </a:cubicBezTo>
                  <a:cubicBezTo>
                    <a:pt x="52" y="29"/>
                    <a:pt x="59" y="26"/>
                    <a:pt x="65" y="21"/>
                  </a:cubicBezTo>
                  <a:cubicBezTo>
                    <a:pt x="70" y="18"/>
                    <a:pt x="76" y="10"/>
                    <a:pt x="72" y="5"/>
                  </a:cubicBezTo>
                  <a:cubicBezTo>
                    <a:pt x="70" y="0"/>
                    <a:pt x="61" y="3"/>
                    <a:pt x="57" y="5"/>
                  </a:cubicBezTo>
                  <a:cubicBezTo>
                    <a:pt x="50" y="8"/>
                    <a:pt x="43" y="12"/>
                    <a:pt x="35" y="15"/>
                  </a:cubicBezTo>
                  <a:cubicBezTo>
                    <a:pt x="28" y="18"/>
                    <a:pt x="21" y="21"/>
                    <a:pt x="14" y="25"/>
                  </a:cubicBezTo>
                  <a:cubicBezTo>
                    <a:pt x="9" y="27"/>
                    <a:pt x="0" y="32"/>
                    <a:pt x="3" y="3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" name="Group 4"/>
          <p:cNvGrpSpPr/>
          <p:nvPr/>
        </p:nvGrpSpPr>
        <p:grpSpPr>
          <a:xfrm>
            <a:off x="6953036" y="1748901"/>
            <a:ext cx="777610" cy="982243"/>
            <a:chOff x="7039217" y="3009232"/>
            <a:chExt cx="731364" cy="923827"/>
          </a:xfrm>
        </p:grpSpPr>
        <p:sp>
          <p:nvSpPr>
            <p:cNvPr id="27" name="Freeform 24"/>
            <p:cNvSpPr/>
            <p:nvPr/>
          </p:nvSpPr>
          <p:spPr bwMode="auto">
            <a:xfrm>
              <a:off x="7039217" y="3009232"/>
              <a:ext cx="660793" cy="784520"/>
            </a:xfrm>
            <a:custGeom>
              <a:avLst/>
              <a:gdLst>
                <a:gd name="T0" fmla="*/ 278 w 441"/>
                <a:gd name="T1" fmla="*/ 524 h 524"/>
                <a:gd name="T2" fmla="*/ 13 w 441"/>
                <a:gd name="T3" fmla="*/ 282 h 524"/>
                <a:gd name="T4" fmla="*/ 325 w 441"/>
                <a:gd name="T5" fmla="*/ 134 h 524"/>
                <a:gd name="T6" fmla="*/ 413 w 441"/>
                <a:gd name="T7" fmla="*/ 439 h 524"/>
                <a:gd name="T8" fmla="*/ 278 w 441"/>
                <a:gd name="T9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524">
                  <a:moveTo>
                    <a:pt x="278" y="524"/>
                  </a:moveTo>
                  <a:cubicBezTo>
                    <a:pt x="199" y="430"/>
                    <a:pt x="33" y="466"/>
                    <a:pt x="13" y="282"/>
                  </a:cubicBezTo>
                  <a:cubicBezTo>
                    <a:pt x="0" y="158"/>
                    <a:pt x="175" y="0"/>
                    <a:pt x="325" y="134"/>
                  </a:cubicBezTo>
                  <a:cubicBezTo>
                    <a:pt x="441" y="237"/>
                    <a:pt x="355" y="319"/>
                    <a:pt x="413" y="439"/>
                  </a:cubicBezTo>
                  <a:lnTo>
                    <a:pt x="278" y="5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7193189" y="3277765"/>
              <a:ext cx="577392" cy="655294"/>
            </a:xfrm>
            <a:custGeom>
              <a:avLst/>
              <a:gdLst>
                <a:gd name="T0" fmla="*/ 349 w 385"/>
                <a:gd name="T1" fmla="*/ 321 h 438"/>
                <a:gd name="T2" fmla="*/ 331 w 385"/>
                <a:gd name="T3" fmla="*/ 293 h 438"/>
                <a:gd name="T4" fmla="*/ 310 w 385"/>
                <a:gd name="T5" fmla="*/ 260 h 438"/>
                <a:gd name="T6" fmla="*/ 278 w 385"/>
                <a:gd name="T7" fmla="*/ 280 h 438"/>
                <a:gd name="T8" fmla="*/ 221 w 385"/>
                <a:gd name="T9" fmla="*/ 165 h 438"/>
                <a:gd name="T10" fmla="*/ 183 w 385"/>
                <a:gd name="T11" fmla="*/ 95 h 438"/>
                <a:gd name="T12" fmla="*/ 144 w 385"/>
                <a:gd name="T13" fmla="*/ 26 h 438"/>
                <a:gd name="T14" fmla="*/ 110 w 385"/>
                <a:gd name="T15" fmla="*/ 1 h 438"/>
                <a:gd name="T16" fmla="*/ 100 w 385"/>
                <a:gd name="T17" fmla="*/ 21 h 438"/>
                <a:gd name="T18" fmla="*/ 107 w 385"/>
                <a:gd name="T19" fmla="*/ 52 h 438"/>
                <a:gd name="T20" fmla="*/ 74 w 385"/>
                <a:gd name="T21" fmla="*/ 44 h 438"/>
                <a:gd name="T22" fmla="*/ 78 w 385"/>
                <a:gd name="T23" fmla="*/ 96 h 438"/>
                <a:gd name="T24" fmla="*/ 79 w 385"/>
                <a:gd name="T25" fmla="*/ 99 h 438"/>
                <a:gd name="T26" fmla="*/ 65 w 385"/>
                <a:gd name="T27" fmla="*/ 86 h 438"/>
                <a:gd name="T28" fmla="*/ 24 w 385"/>
                <a:gd name="T29" fmla="*/ 67 h 438"/>
                <a:gd name="T30" fmla="*/ 30 w 385"/>
                <a:gd name="T31" fmla="*/ 132 h 438"/>
                <a:gd name="T32" fmla="*/ 132 w 385"/>
                <a:gd name="T33" fmla="*/ 256 h 438"/>
                <a:gd name="T34" fmla="*/ 187 w 385"/>
                <a:gd name="T35" fmla="*/ 313 h 438"/>
                <a:gd name="T36" fmla="*/ 201 w 385"/>
                <a:gd name="T37" fmla="*/ 329 h 438"/>
                <a:gd name="T38" fmla="*/ 175 w 385"/>
                <a:gd name="T39" fmla="*/ 345 h 438"/>
                <a:gd name="T40" fmla="*/ 195 w 385"/>
                <a:gd name="T41" fmla="*/ 380 h 438"/>
                <a:gd name="T42" fmla="*/ 213 w 385"/>
                <a:gd name="T43" fmla="*/ 410 h 438"/>
                <a:gd name="T44" fmla="*/ 233 w 385"/>
                <a:gd name="T45" fmla="*/ 436 h 438"/>
                <a:gd name="T46" fmla="*/ 260 w 385"/>
                <a:gd name="T47" fmla="*/ 420 h 438"/>
                <a:gd name="T48" fmla="*/ 297 w 385"/>
                <a:gd name="T49" fmla="*/ 430 h 438"/>
                <a:gd name="T50" fmla="*/ 332 w 385"/>
                <a:gd name="T51" fmla="*/ 409 h 438"/>
                <a:gd name="T52" fmla="*/ 339 w 385"/>
                <a:gd name="T53" fmla="*/ 372 h 438"/>
                <a:gd name="T54" fmla="*/ 364 w 385"/>
                <a:gd name="T55" fmla="*/ 354 h 438"/>
                <a:gd name="T56" fmla="*/ 349 w 385"/>
                <a:gd name="T57" fmla="*/ 321 h 438"/>
                <a:gd name="T58" fmla="*/ 212 w 385"/>
                <a:gd name="T59" fmla="*/ 322 h 438"/>
                <a:gd name="T60" fmla="*/ 196 w 385"/>
                <a:gd name="T61" fmla="*/ 304 h 438"/>
                <a:gd name="T62" fmla="*/ 155 w 385"/>
                <a:gd name="T63" fmla="*/ 263 h 438"/>
                <a:gd name="T64" fmla="*/ 69 w 385"/>
                <a:gd name="T65" fmla="*/ 167 h 438"/>
                <a:gd name="T66" fmla="*/ 27 w 385"/>
                <a:gd name="T67" fmla="*/ 89 h 438"/>
                <a:gd name="T68" fmla="*/ 48 w 385"/>
                <a:gd name="T69" fmla="*/ 89 h 438"/>
                <a:gd name="T70" fmla="*/ 71 w 385"/>
                <a:gd name="T71" fmla="*/ 108 h 438"/>
                <a:gd name="T72" fmla="*/ 95 w 385"/>
                <a:gd name="T73" fmla="*/ 135 h 438"/>
                <a:gd name="T74" fmla="*/ 108 w 385"/>
                <a:gd name="T75" fmla="*/ 149 h 438"/>
                <a:gd name="T76" fmla="*/ 108 w 385"/>
                <a:gd name="T77" fmla="*/ 149 h 438"/>
                <a:gd name="T78" fmla="*/ 108 w 385"/>
                <a:gd name="T79" fmla="*/ 149 h 438"/>
                <a:gd name="T80" fmla="*/ 109 w 385"/>
                <a:gd name="T81" fmla="*/ 150 h 438"/>
                <a:gd name="T82" fmla="*/ 117 w 385"/>
                <a:gd name="T83" fmla="*/ 140 h 438"/>
                <a:gd name="T84" fmla="*/ 102 w 385"/>
                <a:gd name="T85" fmla="*/ 124 h 438"/>
                <a:gd name="T86" fmla="*/ 83 w 385"/>
                <a:gd name="T87" fmla="*/ 63 h 438"/>
                <a:gd name="T88" fmla="*/ 111 w 385"/>
                <a:gd name="T89" fmla="*/ 78 h 438"/>
                <a:gd name="T90" fmla="*/ 120 w 385"/>
                <a:gd name="T91" fmla="*/ 89 h 438"/>
                <a:gd name="T92" fmla="*/ 136 w 385"/>
                <a:gd name="T93" fmla="*/ 112 h 438"/>
                <a:gd name="T94" fmla="*/ 145 w 385"/>
                <a:gd name="T95" fmla="*/ 103 h 438"/>
                <a:gd name="T96" fmla="*/ 135 w 385"/>
                <a:gd name="T97" fmla="*/ 88 h 438"/>
                <a:gd name="T98" fmla="*/ 133 w 385"/>
                <a:gd name="T99" fmla="*/ 83 h 438"/>
                <a:gd name="T100" fmla="*/ 121 w 385"/>
                <a:gd name="T101" fmla="*/ 54 h 438"/>
                <a:gd name="T102" fmla="*/ 113 w 385"/>
                <a:gd name="T103" fmla="*/ 27 h 438"/>
                <a:gd name="T104" fmla="*/ 126 w 385"/>
                <a:gd name="T105" fmla="*/ 24 h 438"/>
                <a:gd name="T106" fmla="*/ 145 w 385"/>
                <a:gd name="T107" fmla="*/ 49 h 438"/>
                <a:gd name="T108" fmla="*/ 173 w 385"/>
                <a:gd name="T109" fmla="*/ 101 h 438"/>
                <a:gd name="T110" fmla="*/ 230 w 385"/>
                <a:gd name="T111" fmla="*/ 209 h 438"/>
                <a:gd name="T112" fmla="*/ 268 w 385"/>
                <a:gd name="T113" fmla="*/ 286 h 438"/>
                <a:gd name="T114" fmla="*/ 212 w 385"/>
                <a:gd name="T115" fmla="*/ 32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5" h="438">
                  <a:moveTo>
                    <a:pt x="349" y="321"/>
                  </a:moveTo>
                  <a:cubicBezTo>
                    <a:pt x="349" y="321"/>
                    <a:pt x="358" y="291"/>
                    <a:pt x="331" y="293"/>
                  </a:cubicBezTo>
                  <a:cubicBezTo>
                    <a:pt x="331" y="293"/>
                    <a:pt x="342" y="258"/>
                    <a:pt x="310" y="260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58" y="242"/>
                    <a:pt x="240" y="203"/>
                    <a:pt x="221" y="165"/>
                  </a:cubicBezTo>
                  <a:cubicBezTo>
                    <a:pt x="208" y="141"/>
                    <a:pt x="196" y="118"/>
                    <a:pt x="183" y="95"/>
                  </a:cubicBezTo>
                  <a:cubicBezTo>
                    <a:pt x="171" y="72"/>
                    <a:pt x="160" y="47"/>
                    <a:pt x="144" y="26"/>
                  </a:cubicBezTo>
                  <a:cubicBezTo>
                    <a:pt x="136" y="15"/>
                    <a:pt x="126" y="0"/>
                    <a:pt x="110" y="1"/>
                  </a:cubicBezTo>
                  <a:cubicBezTo>
                    <a:pt x="100" y="1"/>
                    <a:pt x="99" y="14"/>
                    <a:pt x="100" y="21"/>
                  </a:cubicBezTo>
                  <a:cubicBezTo>
                    <a:pt x="100" y="32"/>
                    <a:pt x="103" y="42"/>
                    <a:pt x="107" y="52"/>
                  </a:cubicBezTo>
                  <a:cubicBezTo>
                    <a:pt x="95" y="41"/>
                    <a:pt x="82" y="34"/>
                    <a:pt x="74" y="44"/>
                  </a:cubicBezTo>
                  <a:cubicBezTo>
                    <a:pt x="63" y="55"/>
                    <a:pt x="74" y="85"/>
                    <a:pt x="78" y="96"/>
                  </a:cubicBezTo>
                  <a:cubicBezTo>
                    <a:pt x="79" y="97"/>
                    <a:pt x="79" y="98"/>
                    <a:pt x="79" y="99"/>
                  </a:cubicBezTo>
                  <a:cubicBezTo>
                    <a:pt x="75" y="95"/>
                    <a:pt x="70" y="90"/>
                    <a:pt x="65" y="86"/>
                  </a:cubicBezTo>
                  <a:cubicBezTo>
                    <a:pt x="54" y="77"/>
                    <a:pt x="40" y="64"/>
                    <a:pt x="24" y="67"/>
                  </a:cubicBezTo>
                  <a:cubicBezTo>
                    <a:pt x="0" y="72"/>
                    <a:pt x="25" y="122"/>
                    <a:pt x="30" y="132"/>
                  </a:cubicBezTo>
                  <a:cubicBezTo>
                    <a:pt x="56" y="178"/>
                    <a:pt x="95" y="218"/>
                    <a:pt x="132" y="256"/>
                  </a:cubicBezTo>
                  <a:cubicBezTo>
                    <a:pt x="150" y="275"/>
                    <a:pt x="169" y="294"/>
                    <a:pt x="187" y="313"/>
                  </a:cubicBezTo>
                  <a:cubicBezTo>
                    <a:pt x="191" y="317"/>
                    <a:pt x="196" y="323"/>
                    <a:pt x="201" y="329"/>
                  </a:cubicBezTo>
                  <a:cubicBezTo>
                    <a:pt x="175" y="345"/>
                    <a:pt x="175" y="345"/>
                    <a:pt x="175" y="345"/>
                  </a:cubicBezTo>
                  <a:cubicBezTo>
                    <a:pt x="175" y="345"/>
                    <a:pt x="157" y="372"/>
                    <a:pt x="195" y="380"/>
                  </a:cubicBezTo>
                  <a:cubicBezTo>
                    <a:pt x="195" y="380"/>
                    <a:pt x="179" y="407"/>
                    <a:pt x="213" y="410"/>
                  </a:cubicBezTo>
                  <a:cubicBezTo>
                    <a:pt x="213" y="410"/>
                    <a:pt x="201" y="438"/>
                    <a:pt x="233" y="436"/>
                  </a:cubicBezTo>
                  <a:cubicBezTo>
                    <a:pt x="260" y="420"/>
                    <a:pt x="260" y="420"/>
                    <a:pt x="260" y="420"/>
                  </a:cubicBezTo>
                  <a:cubicBezTo>
                    <a:pt x="297" y="430"/>
                    <a:pt x="297" y="430"/>
                    <a:pt x="297" y="430"/>
                  </a:cubicBezTo>
                  <a:cubicBezTo>
                    <a:pt x="332" y="409"/>
                    <a:pt x="332" y="409"/>
                    <a:pt x="332" y="409"/>
                  </a:cubicBezTo>
                  <a:cubicBezTo>
                    <a:pt x="339" y="372"/>
                    <a:pt x="339" y="372"/>
                    <a:pt x="339" y="372"/>
                  </a:cubicBezTo>
                  <a:cubicBezTo>
                    <a:pt x="364" y="354"/>
                    <a:pt x="364" y="354"/>
                    <a:pt x="364" y="354"/>
                  </a:cubicBezTo>
                  <a:cubicBezTo>
                    <a:pt x="364" y="354"/>
                    <a:pt x="385" y="321"/>
                    <a:pt x="349" y="321"/>
                  </a:cubicBezTo>
                  <a:close/>
                  <a:moveTo>
                    <a:pt x="212" y="322"/>
                  </a:moveTo>
                  <a:cubicBezTo>
                    <a:pt x="206" y="317"/>
                    <a:pt x="201" y="310"/>
                    <a:pt x="196" y="304"/>
                  </a:cubicBezTo>
                  <a:cubicBezTo>
                    <a:pt x="182" y="290"/>
                    <a:pt x="168" y="277"/>
                    <a:pt x="155" y="263"/>
                  </a:cubicBezTo>
                  <a:cubicBezTo>
                    <a:pt x="125" y="232"/>
                    <a:pt x="95" y="201"/>
                    <a:pt x="69" y="167"/>
                  </a:cubicBezTo>
                  <a:cubicBezTo>
                    <a:pt x="52" y="143"/>
                    <a:pt x="33" y="119"/>
                    <a:pt x="27" y="89"/>
                  </a:cubicBezTo>
                  <a:cubicBezTo>
                    <a:pt x="24" y="73"/>
                    <a:pt x="42" y="85"/>
                    <a:pt x="48" y="89"/>
                  </a:cubicBezTo>
                  <a:cubicBezTo>
                    <a:pt x="56" y="95"/>
                    <a:pt x="64" y="101"/>
                    <a:pt x="71" y="108"/>
                  </a:cubicBezTo>
                  <a:cubicBezTo>
                    <a:pt x="80" y="117"/>
                    <a:pt x="87" y="126"/>
                    <a:pt x="95" y="135"/>
                  </a:cubicBezTo>
                  <a:cubicBezTo>
                    <a:pt x="99" y="140"/>
                    <a:pt x="103" y="145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50"/>
                    <a:pt x="109" y="150"/>
                    <a:pt x="109" y="150"/>
                  </a:cubicBezTo>
                  <a:cubicBezTo>
                    <a:pt x="115" y="154"/>
                    <a:pt x="121" y="145"/>
                    <a:pt x="117" y="140"/>
                  </a:cubicBezTo>
                  <a:cubicBezTo>
                    <a:pt x="112" y="135"/>
                    <a:pt x="107" y="130"/>
                    <a:pt x="102" y="124"/>
                  </a:cubicBezTo>
                  <a:cubicBezTo>
                    <a:pt x="91" y="106"/>
                    <a:pt x="85" y="80"/>
                    <a:pt x="83" y="63"/>
                  </a:cubicBezTo>
                  <a:cubicBezTo>
                    <a:pt x="81" y="43"/>
                    <a:pt x="107" y="74"/>
                    <a:pt x="111" y="78"/>
                  </a:cubicBezTo>
                  <a:cubicBezTo>
                    <a:pt x="114" y="81"/>
                    <a:pt x="117" y="85"/>
                    <a:pt x="120" y="89"/>
                  </a:cubicBezTo>
                  <a:cubicBezTo>
                    <a:pt x="124" y="98"/>
                    <a:pt x="129" y="107"/>
                    <a:pt x="136" y="112"/>
                  </a:cubicBezTo>
                  <a:cubicBezTo>
                    <a:pt x="142" y="116"/>
                    <a:pt x="148" y="108"/>
                    <a:pt x="145" y="103"/>
                  </a:cubicBezTo>
                  <a:cubicBezTo>
                    <a:pt x="143" y="100"/>
                    <a:pt x="139" y="94"/>
                    <a:pt x="135" y="88"/>
                  </a:cubicBezTo>
                  <a:cubicBezTo>
                    <a:pt x="134" y="86"/>
                    <a:pt x="134" y="85"/>
                    <a:pt x="133" y="83"/>
                  </a:cubicBezTo>
                  <a:cubicBezTo>
                    <a:pt x="128" y="74"/>
                    <a:pt x="124" y="64"/>
                    <a:pt x="121" y="54"/>
                  </a:cubicBezTo>
                  <a:cubicBezTo>
                    <a:pt x="118" y="45"/>
                    <a:pt x="115" y="37"/>
                    <a:pt x="113" y="27"/>
                  </a:cubicBezTo>
                  <a:cubicBezTo>
                    <a:pt x="110" y="15"/>
                    <a:pt x="118" y="15"/>
                    <a:pt x="126" y="24"/>
                  </a:cubicBezTo>
                  <a:cubicBezTo>
                    <a:pt x="133" y="32"/>
                    <a:pt x="139" y="40"/>
                    <a:pt x="145" y="49"/>
                  </a:cubicBezTo>
                  <a:cubicBezTo>
                    <a:pt x="155" y="65"/>
                    <a:pt x="164" y="84"/>
                    <a:pt x="173" y="101"/>
                  </a:cubicBezTo>
                  <a:cubicBezTo>
                    <a:pt x="191" y="137"/>
                    <a:pt x="211" y="173"/>
                    <a:pt x="230" y="209"/>
                  </a:cubicBezTo>
                  <a:cubicBezTo>
                    <a:pt x="244" y="234"/>
                    <a:pt x="255" y="260"/>
                    <a:pt x="268" y="286"/>
                  </a:cubicBezTo>
                  <a:lnTo>
                    <a:pt x="212" y="32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7089625" y="3368498"/>
              <a:ext cx="52240" cy="184216"/>
            </a:xfrm>
            <a:custGeom>
              <a:avLst/>
              <a:gdLst>
                <a:gd name="T0" fmla="*/ 34 w 35"/>
                <a:gd name="T1" fmla="*/ 113 h 123"/>
                <a:gd name="T2" fmla="*/ 22 w 35"/>
                <a:gd name="T3" fmla="*/ 72 h 123"/>
                <a:gd name="T4" fmla="*/ 19 w 35"/>
                <a:gd name="T5" fmla="*/ 41 h 123"/>
                <a:gd name="T6" fmla="*/ 18 w 35"/>
                <a:gd name="T7" fmla="*/ 6 h 123"/>
                <a:gd name="T8" fmla="*/ 11 w 35"/>
                <a:gd name="T9" fmla="*/ 3 h 123"/>
                <a:gd name="T10" fmla="*/ 0 w 35"/>
                <a:gd name="T11" fmla="*/ 37 h 123"/>
                <a:gd name="T12" fmla="*/ 3 w 35"/>
                <a:gd name="T13" fmla="*/ 70 h 123"/>
                <a:gd name="T14" fmla="*/ 22 w 35"/>
                <a:gd name="T15" fmla="*/ 117 h 123"/>
                <a:gd name="T16" fmla="*/ 34 w 35"/>
                <a:gd name="T17" fmla="*/ 11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23">
                  <a:moveTo>
                    <a:pt x="34" y="113"/>
                  </a:moveTo>
                  <a:cubicBezTo>
                    <a:pt x="31" y="99"/>
                    <a:pt x="26" y="86"/>
                    <a:pt x="22" y="72"/>
                  </a:cubicBezTo>
                  <a:cubicBezTo>
                    <a:pt x="20" y="62"/>
                    <a:pt x="19" y="51"/>
                    <a:pt x="19" y="41"/>
                  </a:cubicBezTo>
                  <a:cubicBezTo>
                    <a:pt x="19" y="29"/>
                    <a:pt x="18" y="17"/>
                    <a:pt x="18" y="6"/>
                  </a:cubicBezTo>
                  <a:cubicBezTo>
                    <a:pt x="18" y="2"/>
                    <a:pt x="14" y="0"/>
                    <a:pt x="11" y="3"/>
                  </a:cubicBezTo>
                  <a:cubicBezTo>
                    <a:pt x="2" y="13"/>
                    <a:pt x="0" y="24"/>
                    <a:pt x="0" y="37"/>
                  </a:cubicBezTo>
                  <a:cubicBezTo>
                    <a:pt x="0" y="48"/>
                    <a:pt x="1" y="59"/>
                    <a:pt x="3" y="70"/>
                  </a:cubicBezTo>
                  <a:cubicBezTo>
                    <a:pt x="7" y="87"/>
                    <a:pt x="13" y="103"/>
                    <a:pt x="22" y="117"/>
                  </a:cubicBezTo>
                  <a:cubicBezTo>
                    <a:pt x="26" y="123"/>
                    <a:pt x="35" y="119"/>
                    <a:pt x="34" y="11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7107955" y="3311676"/>
              <a:ext cx="30244" cy="28411"/>
            </a:xfrm>
            <a:custGeom>
              <a:avLst/>
              <a:gdLst>
                <a:gd name="T0" fmla="*/ 13 w 20"/>
                <a:gd name="T1" fmla="*/ 1 h 19"/>
                <a:gd name="T2" fmla="*/ 13 w 20"/>
                <a:gd name="T3" fmla="*/ 1 h 19"/>
                <a:gd name="T4" fmla="*/ 15 w 20"/>
                <a:gd name="T5" fmla="*/ 2 h 19"/>
                <a:gd name="T6" fmla="*/ 4 w 20"/>
                <a:gd name="T7" fmla="*/ 3 h 19"/>
                <a:gd name="T8" fmla="*/ 8 w 20"/>
                <a:gd name="T9" fmla="*/ 1 h 19"/>
                <a:gd name="T10" fmla="*/ 8 w 20"/>
                <a:gd name="T11" fmla="*/ 1 h 19"/>
                <a:gd name="T12" fmla="*/ 1 w 20"/>
                <a:gd name="T13" fmla="*/ 6 h 19"/>
                <a:gd name="T14" fmla="*/ 2 w 20"/>
                <a:gd name="T15" fmla="*/ 14 h 19"/>
                <a:gd name="T16" fmla="*/ 3 w 20"/>
                <a:gd name="T17" fmla="*/ 14 h 19"/>
                <a:gd name="T18" fmla="*/ 1 w 20"/>
                <a:gd name="T19" fmla="*/ 10 h 19"/>
                <a:gd name="T20" fmla="*/ 7 w 20"/>
                <a:gd name="T21" fmla="*/ 18 h 19"/>
                <a:gd name="T22" fmla="*/ 17 w 20"/>
                <a:gd name="T23" fmla="*/ 16 h 19"/>
                <a:gd name="T24" fmla="*/ 20 w 20"/>
                <a:gd name="T25" fmla="*/ 9 h 19"/>
                <a:gd name="T26" fmla="*/ 13 w 20"/>
                <a:gd name="T2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9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2"/>
                    <a:pt x="15" y="2"/>
                  </a:cubicBezTo>
                  <a:cubicBezTo>
                    <a:pt x="11" y="1"/>
                    <a:pt x="7" y="0"/>
                    <a:pt x="4" y="3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3" y="3"/>
                    <a:pt x="1" y="6"/>
                  </a:cubicBezTo>
                  <a:cubicBezTo>
                    <a:pt x="0" y="9"/>
                    <a:pt x="1" y="12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14"/>
                    <a:pt x="4" y="17"/>
                    <a:pt x="7" y="18"/>
                  </a:cubicBezTo>
                  <a:cubicBezTo>
                    <a:pt x="10" y="19"/>
                    <a:pt x="14" y="19"/>
                    <a:pt x="17" y="16"/>
                  </a:cubicBezTo>
                  <a:cubicBezTo>
                    <a:pt x="19" y="15"/>
                    <a:pt x="20" y="12"/>
                    <a:pt x="20" y="9"/>
                  </a:cubicBezTo>
                  <a:cubicBezTo>
                    <a:pt x="20" y="5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7561620" y="3341920"/>
              <a:ext cx="37576" cy="118228"/>
            </a:xfrm>
            <a:custGeom>
              <a:avLst/>
              <a:gdLst>
                <a:gd name="T0" fmla="*/ 17 w 25"/>
                <a:gd name="T1" fmla="*/ 78 h 79"/>
                <a:gd name="T2" fmla="*/ 25 w 25"/>
                <a:gd name="T3" fmla="*/ 61 h 79"/>
                <a:gd name="T4" fmla="*/ 23 w 25"/>
                <a:gd name="T5" fmla="*/ 36 h 79"/>
                <a:gd name="T6" fmla="*/ 19 w 25"/>
                <a:gd name="T7" fmla="*/ 13 h 79"/>
                <a:gd name="T8" fmla="*/ 5 w 25"/>
                <a:gd name="T9" fmla="*/ 2 h 79"/>
                <a:gd name="T10" fmla="*/ 1 w 25"/>
                <a:gd name="T11" fmla="*/ 16 h 79"/>
                <a:gd name="T12" fmla="*/ 4 w 25"/>
                <a:gd name="T13" fmla="*/ 40 h 79"/>
                <a:gd name="T14" fmla="*/ 7 w 25"/>
                <a:gd name="T15" fmla="*/ 64 h 79"/>
                <a:gd name="T16" fmla="*/ 17 w 25"/>
                <a:gd name="T17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79">
                  <a:moveTo>
                    <a:pt x="17" y="78"/>
                  </a:moveTo>
                  <a:cubicBezTo>
                    <a:pt x="24" y="77"/>
                    <a:pt x="25" y="67"/>
                    <a:pt x="25" y="61"/>
                  </a:cubicBezTo>
                  <a:cubicBezTo>
                    <a:pt x="24" y="53"/>
                    <a:pt x="23" y="44"/>
                    <a:pt x="23" y="36"/>
                  </a:cubicBezTo>
                  <a:cubicBezTo>
                    <a:pt x="22" y="28"/>
                    <a:pt x="22" y="20"/>
                    <a:pt x="19" y="13"/>
                  </a:cubicBezTo>
                  <a:cubicBezTo>
                    <a:pt x="17" y="8"/>
                    <a:pt x="12" y="0"/>
                    <a:pt x="5" y="2"/>
                  </a:cubicBezTo>
                  <a:cubicBezTo>
                    <a:pt x="0" y="3"/>
                    <a:pt x="1" y="12"/>
                    <a:pt x="1" y="16"/>
                  </a:cubicBezTo>
                  <a:cubicBezTo>
                    <a:pt x="2" y="24"/>
                    <a:pt x="4" y="32"/>
                    <a:pt x="4" y="40"/>
                  </a:cubicBezTo>
                  <a:cubicBezTo>
                    <a:pt x="5" y="48"/>
                    <a:pt x="6" y="56"/>
                    <a:pt x="7" y="64"/>
                  </a:cubicBezTo>
                  <a:cubicBezTo>
                    <a:pt x="8" y="69"/>
                    <a:pt x="10" y="79"/>
                    <a:pt x="17" y="7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25170" y="780415"/>
            <a:ext cx="565912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2.</a:t>
            </a:r>
            <a:r>
              <a:rPr lang="zh-CN" altLang="en-US" sz="2400">
                <a:solidFill>
                  <a:schemeClr val="bg1"/>
                </a:solidFill>
              </a:rPr>
              <a:t>查询单词，包含：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查询一个单词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浏览全部单词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随机查看单词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/>
          </a:p>
          <a:p>
            <a:r>
              <a:rPr lang="en-US" altLang="zh-CN" sz="2400">
                <a:solidFill>
                  <a:schemeClr val="bg1"/>
                </a:solidFill>
              </a:rPr>
              <a:t>3.</a:t>
            </a:r>
            <a:r>
              <a:rPr lang="zh-CN" altLang="en-US" sz="2400">
                <a:solidFill>
                  <a:schemeClr val="bg1"/>
                </a:solidFill>
              </a:rPr>
              <a:t>删除单词，包含：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            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删除成功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     删除失败（词典本没有此单词）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CB019B1-382A-4266-B25C-5B523AA43C14-1" descr="qt_te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7468" y="33338"/>
            <a:ext cx="6171565" cy="679132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493520" y="598805"/>
            <a:ext cx="551815" cy="56261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系统功能结构图</a:t>
            </a:r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30" name="Group 13"/>
          <p:cNvGrpSpPr/>
          <p:nvPr/>
        </p:nvGrpSpPr>
        <p:grpSpPr>
          <a:xfrm>
            <a:off x="9882607" y="3015776"/>
            <a:ext cx="1763062" cy="3458686"/>
            <a:chOff x="2546452" y="3399316"/>
            <a:chExt cx="1763062" cy="3458686"/>
          </a:xfrm>
        </p:grpSpPr>
        <p:sp>
          <p:nvSpPr>
            <p:cNvPr id="34" name="Freeform 21"/>
            <p:cNvSpPr/>
            <p:nvPr/>
          </p:nvSpPr>
          <p:spPr bwMode="auto">
            <a:xfrm>
              <a:off x="2546452" y="3399316"/>
              <a:ext cx="1763062" cy="3458686"/>
            </a:xfrm>
            <a:custGeom>
              <a:avLst/>
              <a:gdLst>
                <a:gd name="T0" fmla="*/ 889 w 896"/>
                <a:gd name="T1" fmla="*/ 1709 h 1758"/>
                <a:gd name="T2" fmla="*/ 841 w 896"/>
                <a:gd name="T3" fmla="*/ 1757 h 1758"/>
                <a:gd name="T4" fmla="*/ 48 w 896"/>
                <a:gd name="T5" fmla="*/ 1754 h 1758"/>
                <a:gd name="T6" fmla="*/ 0 w 896"/>
                <a:gd name="T7" fmla="*/ 1706 h 1758"/>
                <a:gd name="T8" fmla="*/ 7 w 896"/>
                <a:gd name="T9" fmla="*/ 48 h 1758"/>
                <a:gd name="T10" fmla="*/ 55 w 896"/>
                <a:gd name="T11" fmla="*/ 0 h 1758"/>
                <a:gd name="T12" fmla="*/ 848 w 896"/>
                <a:gd name="T13" fmla="*/ 4 h 1758"/>
                <a:gd name="T14" fmla="*/ 896 w 896"/>
                <a:gd name="T15" fmla="*/ 52 h 1758"/>
                <a:gd name="T16" fmla="*/ 889 w 896"/>
                <a:gd name="T17" fmla="*/ 1709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6" h="1758">
                  <a:moveTo>
                    <a:pt x="889" y="1709"/>
                  </a:moveTo>
                  <a:cubicBezTo>
                    <a:pt x="889" y="1736"/>
                    <a:pt x="867" y="1758"/>
                    <a:pt x="841" y="1757"/>
                  </a:cubicBezTo>
                  <a:cubicBezTo>
                    <a:pt x="48" y="1754"/>
                    <a:pt x="48" y="1754"/>
                    <a:pt x="48" y="1754"/>
                  </a:cubicBezTo>
                  <a:cubicBezTo>
                    <a:pt x="21" y="1754"/>
                    <a:pt x="0" y="1732"/>
                    <a:pt x="0" y="1706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22"/>
                    <a:pt x="29" y="0"/>
                    <a:pt x="55" y="0"/>
                  </a:cubicBezTo>
                  <a:cubicBezTo>
                    <a:pt x="848" y="4"/>
                    <a:pt x="848" y="4"/>
                    <a:pt x="848" y="4"/>
                  </a:cubicBezTo>
                  <a:cubicBezTo>
                    <a:pt x="874" y="4"/>
                    <a:pt x="896" y="25"/>
                    <a:pt x="896" y="52"/>
                  </a:cubicBezTo>
                  <a:cubicBezTo>
                    <a:pt x="889" y="1709"/>
                    <a:pt x="889" y="1709"/>
                    <a:pt x="889" y="1709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22"/>
            <p:cNvSpPr/>
            <p:nvPr/>
          </p:nvSpPr>
          <p:spPr bwMode="auto">
            <a:xfrm>
              <a:off x="3244933" y="6214919"/>
              <a:ext cx="354057" cy="356467"/>
            </a:xfrm>
            <a:custGeom>
              <a:avLst/>
              <a:gdLst>
                <a:gd name="T0" fmla="*/ 180 w 180"/>
                <a:gd name="T1" fmla="*/ 91 h 181"/>
                <a:gd name="T2" fmla="*/ 90 w 180"/>
                <a:gd name="T3" fmla="*/ 181 h 181"/>
                <a:gd name="T4" fmla="*/ 0 w 180"/>
                <a:gd name="T5" fmla="*/ 90 h 181"/>
                <a:gd name="T6" fmla="*/ 91 w 180"/>
                <a:gd name="T7" fmla="*/ 0 h 181"/>
                <a:gd name="T8" fmla="*/ 180 w 180"/>
                <a:gd name="T9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1">
                  <a:moveTo>
                    <a:pt x="180" y="91"/>
                  </a:moveTo>
                  <a:cubicBezTo>
                    <a:pt x="180" y="141"/>
                    <a:pt x="140" y="181"/>
                    <a:pt x="90" y="181"/>
                  </a:cubicBezTo>
                  <a:cubicBezTo>
                    <a:pt x="40" y="180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ubicBezTo>
                    <a:pt x="140" y="1"/>
                    <a:pt x="180" y="41"/>
                    <a:pt x="180" y="9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Freeform 23"/>
            <p:cNvSpPr/>
            <p:nvPr/>
          </p:nvSpPr>
          <p:spPr bwMode="auto">
            <a:xfrm>
              <a:off x="2654837" y="3766622"/>
              <a:ext cx="1546292" cy="2345933"/>
            </a:xfrm>
            <a:custGeom>
              <a:avLst/>
              <a:gdLst>
                <a:gd name="T0" fmla="*/ 1276 w 1284"/>
                <a:gd name="T1" fmla="*/ 1948 h 1948"/>
                <a:gd name="T2" fmla="*/ 0 w 1284"/>
                <a:gd name="T3" fmla="*/ 1943 h 1948"/>
                <a:gd name="T4" fmla="*/ 8 w 1284"/>
                <a:gd name="T5" fmla="*/ 0 h 1948"/>
                <a:gd name="T6" fmla="*/ 1284 w 1284"/>
                <a:gd name="T7" fmla="*/ 5 h 1948"/>
                <a:gd name="T8" fmla="*/ 1276 w 1284"/>
                <a:gd name="T9" fmla="*/ 1948 h 1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4" h="1948">
                  <a:moveTo>
                    <a:pt x="1276" y="1948"/>
                  </a:moveTo>
                  <a:lnTo>
                    <a:pt x="0" y="1943"/>
                  </a:lnTo>
                  <a:lnTo>
                    <a:pt x="8" y="0"/>
                  </a:lnTo>
                  <a:lnTo>
                    <a:pt x="1284" y="5"/>
                  </a:lnTo>
                  <a:lnTo>
                    <a:pt x="1276" y="194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4" name="Freeform 24"/>
            <p:cNvSpPr/>
            <p:nvPr/>
          </p:nvSpPr>
          <p:spPr bwMode="auto">
            <a:xfrm>
              <a:off x="2654837" y="3757097"/>
              <a:ext cx="1546292" cy="2345933"/>
            </a:xfrm>
            <a:custGeom>
              <a:avLst/>
              <a:gdLst>
                <a:gd name="T0" fmla="*/ 1276 w 1284"/>
                <a:gd name="T1" fmla="*/ 1948 h 1948"/>
                <a:gd name="T2" fmla="*/ 0 w 1284"/>
                <a:gd name="T3" fmla="*/ 1943 h 1948"/>
                <a:gd name="T4" fmla="*/ 8 w 1284"/>
                <a:gd name="T5" fmla="*/ 0 h 1948"/>
                <a:gd name="T6" fmla="*/ 1284 w 1284"/>
                <a:gd name="T7" fmla="*/ 5 h 1948"/>
                <a:gd name="T8" fmla="*/ 1276 w 1284"/>
                <a:gd name="T9" fmla="*/ 1948 h 1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4" h="1948">
                  <a:moveTo>
                    <a:pt x="1276" y="1948"/>
                  </a:moveTo>
                  <a:lnTo>
                    <a:pt x="0" y="1943"/>
                  </a:lnTo>
                  <a:lnTo>
                    <a:pt x="8" y="0"/>
                  </a:lnTo>
                  <a:lnTo>
                    <a:pt x="1284" y="5"/>
                  </a:lnTo>
                  <a:lnTo>
                    <a:pt x="1276" y="19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5" name="Freeform 25"/>
            <p:cNvSpPr/>
            <p:nvPr/>
          </p:nvSpPr>
          <p:spPr bwMode="auto">
            <a:xfrm>
              <a:off x="3126914" y="3589593"/>
              <a:ext cx="612978" cy="63827"/>
            </a:xfrm>
            <a:custGeom>
              <a:avLst/>
              <a:gdLst>
                <a:gd name="T0" fmla="*/ 312 w 312"/>
                <a:gd name="T1" fmla="*/ 17 h 32"/>
                <a:gd name="T2" fmla="*/ 297 w 312"/>
                <a:gd name="T3" fmla="*/ 32 h 32"/>
                <a:gd name="T4" fmla="*/ 15 w 312"/>
                <a:gd name="T5" fmla="*/ 30 h 32"/>
                <a:gd name="T6" fmla="*/ 0 w 312"/>
                <a:gd name="T7" fmla="*/ 15 h 32"/>
                <a:gd name="T8" fmla="*/ 15 w 312"/>
                <a:gd name="T9" fmla="*/ 0 h 32"/>
                <a:gd name="T10" fmla="*/ 297 w 312"/>
                <a:gd name="T11" fmla="*/ 2 h 32"/>
                <a:gd name="T12" fmla="*/ 312 w 312"/>
                <a:gd name="T13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2">
                  <a:moveTo>
                    <a:pt x="312" y="17"/>
                  </a:moveTo>
                  <a:cubicBezTo>
                    <a:pt x="312" y="25"/>
                    <a:pt x="305" y="32"/>
                    <a:pt x="297" y="32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6" y="30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97" y="2"/>
                    <a:pt x="297" y="2"/>
                    <a:pt x="297" y="2"/>
                  </a:cubicBezTo>
                  <a:cubicBezTo>
                    <a:pt x="306" y="2"/>
                    <a:pt x="312" y="8"/>
                    <a:pt x="312" y="17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66" name="Group 176"/>
          <p:cNvGrpSpPr/>
          <p:nvPr/>
        </p:nvGrpSpPr>
        <p:grpSpPr>
          <a:xfrm>
            <a:off x="9998438" y="1204096"/>
            <a:ext cx="1576399" cy="3479161"/>
            <a:chOff x="2646408" y="1863861"/>
            <a:chExt cx="1576399" cy="3479161"/>
          </a:xfrm>
        </p:grpSpPr>
        <p:sp>
          <p:nvSpPr>
            <p:cNvPr id="67" name="Freeform 90"/>
            <p:cNvSpPr/>
            <p:nvPr/>
          </p:nvSpPr>
          <p:spPr bwMode="auto">
            <a:xfrm>
              <a:off x="3055861" y="4162830"/>
              <a:ext cx="780372" cy="1180192"/>
            </a:xfrm>
            <a:custGeom>
              <a:avLst/>
              <a:gdLst>
                <a:gd name="T0" fmla="*/ 58 w 397"/>
                <a:gd name="T1" fmla="*/ 0 h 600"/>
                <a:gd name="T2" fmla="*/ 2 w 397"/>
                <a:gd name="T3" fmla="*/ 201 h 600"/>
                <a:gd name="T4" fmla="*/ 30 w 397"/>
                <a:gd name="T5" fmla="*/ 299 h 600"/>
                <a:gd name="T6" fmla="*/ 38 w 397"/>
                <a:gd name="T7" fmla="*/ 232 h 600"/>
                <a:gd name="T8" fmla="*/ 124 w 397"/>
                <a:gd name="T9" fmla="*/ 472 h 600"/>
                <a:gd name="T10" fmla="*/ 119 w 397"/>
                <a:gd name="T11" fmla="*/ 378 h 600"/>
                <a:gd name="T12" fmla="*/ 127 w 397"/>
                <a:gd name="T13" fmla="*/ 377 h 600"/>
                <a:gd name="T14" fmla="*/ 183 w 397"/>
                <a:gd name="T15" fmla="*/ 599 h 600"/>
                <a:gd name="T16" fmla="*/ 195 w 397"/>
                <a:gd name="T17" fmla="*/ 600 h 600"/>
                <a:gd name="T18" fmla="*/ 289 w 397"/>
                <a:gd name="T19" fmla="*/ 318 h 600"/>
                <a:gd name="T20" fmla="*/ 298 w 397"/>
                <a:gd name="T21" fmla="*/ 318 h 600"/>
                <a:gd name="T22" fmla="*/ 284 w 397"/>
                <a:gd name="T23" fmla="*/ 415 h 600"/>
                <a:gd name="T24" fmla="*/ 303 w 397"/>
                <a:gd name="T25" fmla="*/ 400 h 600"/>
                <a:gd name="T26" fmla="*/ 313 w 397"/>
                <a:gd name="T27" fmla="*/ 0 h 600"/>
                <a:gd name="T28" fmla="*/ 58 w 397"/>
                <a:gd name="T29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7" h="600">
                  <a:moveTo>
                    <a:pt x="58" y="0"/>
                  </a:moveTo>
                  <a:cubicBezTo>
                    <a:pt x="40" y="26"/>
                    <a:pt x="2" y="120"/>
                    <a:pt x="2" y="201"/>
                  </a:cubicBezTo>
                  <a:cubicBezTo>
                    <a:pt x="0" y="228"/>
                    <a:pt x="24" y="299"/>
                    <a:pt x="30" y="299"/>
                  </a:cubicBezTo>
                  <a:cubicBezTo>
                    <a:pt x="31" y="282"/>
                    <a:pt x="28" y="252"/>
                    <a:pt x="38" y="232"/>
                  </a:cubicBezTo>
                  <a:cubicBezTo>
                    <a:pt x="44" y="314"/>
                    <a:pt x="78" y="393"/>
                    <a:pt x="124" y="472"/>
                  </a:cubicBezTo>
                  <a:cubicBezTo>
                    <a:pt x="122" y="441"/>
                    <a:pt x="121" y="409"/>
                    <a:pt x="119" y="378"/>
                  </a:cubicBezTo>
                  <a:cubicBezTo>
                    <a:pt x="122" y="378"/>
                    <a:pt x="125" y="378"/>
                    <a:pt x="127" y="377"/>
                  </a:cubicBezTo>
                  <a:cubicBezTo>
                    <a:pt x="146" y="451"/>
                    <a:pt x="164" y="525"/>
                    <a:pt x="183" y="599"/>
                  </a:cubicBezTo>
                  <a:cubicBezTo>
                    <a:pt x="187" y="599"/>
                    <a:pt x="191" y="599"/>
                    <a:pt x="195" y="600"/>
                  </a:cubicBezTo>
                  <a:cubicBezTo>
                    <a:pt x="226" y="506"/>
                    <a:pt x="258" y="412"/>
                    <a:pt x="289" y="318"/>
                  </a:cubicBezTo>
                  <a:cubicBezTo>
                    <a:pt x="292" y="318"/>
                    <a:pt x="295" y="318"/>
                    <a:pt x="298" y="318"/>
                  </a:cubicBezTo>
                  <a:cubicBezTo>
                    <a:pt x="294" y="349"/>
                    <a:pt x="289" y="381"/>
                    <a:pt x="284" y="415"/>
                  </a:cubicBezTo>
                  <a:cubicBezTo>
                    <a:pt x="293" y="408"/>
                    <a:pt x="299" y="405"/>
                    <a:pt x="303" y="400"/>
                  </a:cubicBezTo>
                  <a:cubicBezTo>
                    <a:pt x="397" y="297"/>
                    <a:pt x="395" y="140"/>
                    <a:pt x="313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8" name="Freeform 91"/>
            <p:cNvSpPr/>
            <p:nvPr/>
          </p:nvSpPr>
          <p:spPr bwMode="auto">
            <a:xfrm>
              <a:off x="3124506" y="4141152"/>
              <a:ext cx="615386" cy="930907"/>
            </a:xfrm>
            <a:custGeom>
              <a:avLst/>
              <a:gdLst>
                <a:gd name="T0" fmla="*/ 46 w 313"/>
                <a:gd name="T1" fmla="*/ 0 h 473"/>
                <a:gd name="T2" fmla="*/ 2 w 313"/>
                <a:gd name="T3" fmla="*/ 158 h 473"/>
                <a:gd name="T4" fmla="*/ 24 w 313"/>
                <a:gd name="T5" fmla="*/ 236 h 473"/>
                <a:gd name="T6" fmla="*/ 30 w 313"/>
                <a:gd name="T7" fmla="*/ 183 h 473"/>
                <a:gd name="T8" fmla="*/ 98 w 313"/>
                <a:gd name="T9" fmla="*/ 372 h 473"/>
                <a:gd name="T10" fmla="*/ 95 w 313"/>
                <a:gd name="T11" fmla="*/ 298 h 473"/>
                <a:gd name="T12" fmla="*/ 101 w 313"/>
                <a:gd name="T13" fmla="*/ 298 h 473"/>
                <a:gd name="T14" fmla="*/ 144 w 313"/>
                <a:gd name="T15" fmla="*/ 473 h 473"/>
                <a:gd name="T16" fmla="*/ 154 w 313"/>
                <a:gd name="T17" fmla="*/ 473 h 473"/>
                <a:gd name="T18" fmla="*/ 228 w 313"/>
                <a:gd name="T19" fmla="*/ 251 h 473"/>
                <a:gd name="T20" fmla="*/ 235 w 313"/>
                <a:gd name="T21" fmla="*/ 251 h 473"/>
                <a:gd name="T22" fmla="*/ 225 w 313"/>
                <a:gd name="T23" fmla="*/ 328 h 473"/>
                <a:gd name="T24" fmla="*/ 239 w 313"/>
                <a:gd name="T25" fmla="*/ 316 h 473"/>
                <a:gd name="T26" fmla="*/ 247 w 313"/>
                <a:gd name="T27" fmla="*/ 0 h 473"/>
                <a:gd name="T28" fmla="*/ 46 w 313"/>
                <a:gd name="T2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3" h="473">
                  <a:moveTo>
                    <a:pt x="46" y="0"/>
                  </a:moveTo>
                  <a:cubicBezTo>
                    <a:pt x="32" y="20"/>
                    <a:pt x="2" y="95"/>
                    <a:pt x="2" y="158"/>
                  </a:cubicBezTo>
                  <a:cubicBezTo>
                    <a:pt x="0" y="180"/>
                    <a:pt x="20" y="236"/>
                    <a:pt x="24" y="236"/>
                  </a:cubicBezTo>
                  <a:cubicBezTo>
                    <a:pt x="25" y="223"/>
                    <a:pt x="22" y="199"/>
                    <a:pt x="30" y="183"/>
                  </a:cubicBezTo>
                  <a:cubicBezTo>
                    <a:pt x="35" y="247"/>
                    <a:pt x="62" y="310"/>
                    <a:pt x="98" y="372"/>
                  </a:cubicBezTo>
                  <a:cubicBezTo>
                    <a:pt x="97" y="348"/>
                    <a:pt x="96" y="323"/>
                    <a:pt x="95" y="298"/>
                  </a:cubicBezTo>
                  <a:cubicBezTo>
                    <a:pt x="97" y="298"/>
                    <a:pt x="99" y="298"/>
                    <a:pt x="101" y="298"/>
                  </a:cubicBezTo>
                  <a:cubicBezTo>
                    <a:pt x="115" y="356"/>
                    <a:pt x="130" y="414"/>
                    <a:pt x="144" y="473"/>
                  </a:cubicBezTo>
                  <a:cubicBezTo>
                    <a:pt x="148" y="473"/>
                    <a:pt x="151" y="473"/>
                    <a:pt x="154" y="473"/>
                  </a:cubicBezTo>
                  <a:cubicBezTo>
                    <a:pt x="179" y="399"/>
                    <a:pt x="204" y="325"/>
                    <a:pt x="228" y="251"/>
                  </a:cubicBezTo>
                  <a:cubicBezTo>
                    <a:pt x="231" y="251"/>
                    <a:pt x="233" y="251"/>
                    <a:pt x="235" y="251"/>
                  </a:cubicBezTo>
                  <a:cubicBezTo>
                    <a:pt x="232" y="276"/>
                    <a:pt x="228" y="300"/>
                    <a:pt x="225" y="328"/>
                  </a:cubicBezTo>
                  <a:cubicBezTo>
                    <a:pt x="231" y="322"/>
                    <a:pt x="236" y="319"/>
                    <a:pt x="239" y="316"/>
                  </a:cubicBezTo>
                  <a:cubicBezTo>
                    <a:pt x="313" y="235"/>
                    <a:pt x="312" y="110"/>
                    <a:pt x="247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9" name="Freeform 92"/>
            <p:cNvSpPr/>
            <p:nvPr/>
          </p:nvSpPr>
          <p:spPr bwMode="auto">
            <a:xfrm>
              <a:off x="2646408" y="3557078"/>
              <a:ext cx="397411" cy="977874"/>
            </a:xfrm>
            <a:custGeom>
              <a:avLst/>
              <a:gdLst>
                <a:gd name="T0" fmla="*/ 134 w 202"/>
                <a:gd name="T1" fmla="*/ 0 h 497"/>
                <a:gd name="T2" fmla="*/ 23 w 202"/>
                <a:gd name="T3" fmla="*/ 102 h 497"/>
                <a:gd name="T4" fmla="*/ 80 w 202"/>
                <a:gd name="T5" fmla="*/ 491 h 497"/>
                <a:gd name="T6" fmla="*/ 106 w 202"/>
                <a:gd name="T7" fmla="*/ 497 h 497"/>
                <a:gd name="T8" fmla="*/ 124 w 202"/>
                <a:gd name="T9" fmla="*/ 367 h 497"/>
                <a:gd name="T10" fmla="*/ 202 w 202"/>
                <a:gd name="T11" fmla="*/ 284 h 497"/>
                <a:gd name="T12" fmla="*/ 135 w 202"/>
                <a:gd name="T13" fmla="*/ 7 h 497"/>
                <a:gd name="T14" fmla="*/ 134 w 202"/>
                <a:gd name="T15" fmla="*/ 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497">
                  <a:moveTo>
                    <a:pt x="134" y="0"/>
                  </a:moveTo>
                  <a:cubicBezTo>
                    <a:pt x="92" y="36"/>
                    <a:pt x="39" y="82"/>
                    <a:pt x="23" y="102"/>
                  </a:cubicBezTo>
                  <a:cubicBezTo>
                    <a:pt x="0" y="129"/>
                    <a:pt x="80" y="491"/>
                    <a:pt x="80" y="491"/>
                  </a:cubicBezTo>
                  <a:cubicBezTo>
                    <a:pt x="106" y="497"/>
                    <a:pt x="106" y="497"/>
                    <a:pt x="106" y="497"/>
                  </a:cubicBezTo>
                  <a:cubicBezTo>
                    <a:pt x="106" y="497"/>
                    <a:pt x="116" y="397"/>
                    <a:pt x="124" y="367"/>
                  </a:cubicBezTo>
                  <a:cubicBezTo>
                    <a:pt x="131" y="344"/>
                    <a:pt x="168" y="310"/>
                    <a:pt x="202" y="284"/>
                  </a:cubicBezTo>
                  <a:cubicBezTo>
                    <a:pt x="170" y="198"/>
                    <a:pt x="148" y="105"/>
                    <a:pt x="135" y="7"/>
                  </a:cubicBezTo>
                  <a:cubicBezTo>
                    <a:pt x="135" y="5"/>
                    <a:pt x="134" y="2"/>
                    <a:pt x="13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Freeform 93"/>
            <p:cNvSpPr/>
            <p:nvPr/>
          </p:nvSpPr>
          <p:spPr bwMode="auto">
            <a:xfrm>
              <a:off x="3813352" y="3542626"/>
              <a:ext cx="409455" cy="992326"/>
            </a:xfrm>
            <a:custGeom>
              <a:avLst/>
              <a:gdLst>
                <a:gd name="T0" fmla="*/ 185 w 208"/>
                <a:gd name="T1" fmla="*/ 109 h 504"/>
                <a:gd name="T2" fmla="*/ 66 w 208"/>
                <a:gd name="T3" fmla="*/ 0 h 504"/>
                <a:gd name="T4" fmla="*/ 64 w 208"/>
                <a:gd name="T5" fmla="*/ 14 h 504"/>
                <a:gd name="T6" fmla="*/ 0 w 208"/>
                <a:gd name="T7" fmla="*/ 285 h 504"/>
                <a:gd name="T8" fmla="*/ 84 w 208"/>
                <a:gd name="T9" fmla="*/ 374 h 504"/>
                <a:gd name="T10" fmla="*/ 102 w 208"/>
                <a:gd name="T11" fmla="*/ 504 h 504"/>
                <a:gd name="T12" fmla="*/ 128 w 208"/>
                <a:gd name="T13" fmla="*/ 498 h 504"/>
                <a:gd name="T14" fmla="*/ 185 w 208"/>
                <a:gd name="T15" fmla="*/ 109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04">
                  <a:moveTo>
                    <a:pt x="185" y="109"/>
                  </a:moveTo>
                  <a:cubicBezTo>
                    <a:pt x="167" y="87"/>
                    <a:pt x="109" y="37"/>
                    <a:pt x="66" y="0"/>
                  </a:cubicBezTo>
                  <a:cubicBezTo>
                    <a:pt x="65" y="5"/>
                    <a:pt x="65" y="9"/>
                    <a:pt x="64" y="14"/>
                  </a:cubicBezTo>
                  <a:cubicBezTo>
                    <a:pt x="52" y="110"/>
                    <a:pt x="30" y="201"/>
                    <a:pt x="0" y="285"/>
                  </a:cubicBezTo>
                  <a:cubicBezTo>
                    <a:pt x="34" y="312"/>
                    <a:pt x="77" y="349"/>
                    <a:pt x="84" y="374"/>
                  </a:cubicBezTo>
                  <a:cubicBezTo>
                    <a:pt x="92" y="404"/>
                    <a:pt x="102" y="504"/>
                    <a:pt x="102" y="504"/>
                  </a:cubicBezTo>
                  <a:cubicBezTo>
                    <a:pt x="128" y="498"/>
                    <a:pt x="128" y="498"/>
                    <a:pt x="128" y="498"/>
                  </a:cubicBezTo>
                  <a:cubicBezTo>
                    <a:pt x="128" y="498"/>
                    <a:pt x="208" y="136"/>
                    <a:pt x="185" y="10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Freeform 94"/>
            <p:cNvSpPr/>
            <p:nvPr/>
          </p:nvSpPr>
          <p:spPr bwMode="auto">
            <a:xfrm>
              <a:off x="2910145" y="3458327"/>
              <a:ext cx="236038" cy="657535"/>
            </a:xfrm>
            <a:custGeom>
              <a:avLst/>
              <a:gdLst>
                <a:gd name="T0" fmla="*/ 59 w 120"/>
                <a:gd name="T1" fmla="*/ 0 h 334"/>
                <a:gd name="T2" fmla="*/ 0 w 120"/>
                <a:gd name="T3" fmla="*/ 50 h 334"/>
                <a:gd name="T4" fmla="*/ 1 w 120"/>
                <a:gd name="T5" fmla="*/ 57 h 334"/>
                <a:gd name="T6" fmla="*/ 68 w 120"/>
                <a:gd name="T7" fmla="*/ 334 h 334"/>
                <a:gd name="T8" fmla="*/ 120 w 120"/>
                <a:gd name="T9" fmla="*/ 295 h 334"/>
                <a:gd name="T10" fmla="*/ 59 w 120"/>
                <a:gd name="T11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334">
                  <a:moveTo>
                    <a:pt x="59" y="0"/>
                  </a:moveTo>
                  <a:cubicBezTo>
                    <a:pt x="59" y="0"/>
                    <a:pt x="32" y="22"/>
                    <a:pt x="0" y="50"/>
                  </a:cubicBezTo>
                  <a:cubicBezTo>
                    <a:pt x="0" y="52"/>
                    <a:pt x="1" y="55"/>
                    <a:pt x="1" y="57"/>
                  </a:cubicBezTo>
                  <a:cubicBezTo>
                    <a:pt x="14" y="155"/>
                    <a:pt x="36" y="248"/>
                    <a:pt x="68" y="334"/>
                  </a:cubicBezTo>
                  <a:cubicBezTo>
                    <a:pt x="95" y="312"/>
                    <a:pt x="120" y="295"/>
                    <a:pt x="120" y="295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2" name="Freeform 95"/>
            <p:cNvSpPr/>
            <p:nvPr/>
          </p:nvSpPr>
          <p:spPr bwMode="auto">
            <a:xfrm>
              <a:off x="3723032" y="3458327"/>
              <a:ext cx="220383" cy="645493"/>
            </a:xfrm>
            <a:custGeom>
              <a:avLst/>
              <a:gdLst>
                <a:gd name="T0" fmla="*/ 112 w 112"/>
                <a:gd name="T1" fmla="*/ 43 h 328"/>
                <a:gd name="T2" fmla="*/ 61 w 112"/>
                <a:gd name="T3" fmla="*/ 0 h 328"/>
                <a:gd name="T4" fmla="*/ 0 w 112"/>
                <a:gd name="T5" fmla="*/ 295 h 328"/>
                <a:gd name="T6" fmla="*/ 46 w 112"/>
                <a:gd name="T7" fmla="*/ 328 h 328"/>
                <a:gd name="T8" fmla="*/ 110 w 112"/>
                <a:gd name="T9" fmla="*/ 57 h 328"/>
                <a:gd name="T10" fmla="*/ 112 w 112"/>
                <a:gd name="T11" fmla="*/ 43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328">
                  <a:moveTo>
                    <a:pt x="112" y="43"/>
                  </a:moveTo>
                  <a:cubicBezTo>
                    <a:pt x="83" y="19"/>
                    <a:pt x="61" y="0"/>
                    <a:pt x="61" y="0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5"/>
                    <a:pt x="21" y="309"/>
                    <a:pt x="46" y="328"/>
                  </a:cubicBezTo>
                  <a:cubicBezTo>
                    <a:pt x="76" y="244"/>
                    <a:pt x="98" y="153"/>
                    <a:pt x="110" y="57"/>
                  </a:cubicBezTo>
                  <a:cubicBezTo>
                    <a:pt x="111" y="52"/>
                    <a:pt x="111" y="48"/>
                    <a:pt x="112" y="4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3" name="Freeform 96"/>
            <p:cNvSpPr/>
            <p:nvPr/>
          </p:nvSpPr>
          <p:spPr bwMode="auto">
            <a:xfrm>
              <a:off x="4177045" y="3756988"/>
              <a:ext cx="6021" cy="15655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8 h 8"/>
                <a:gd name="T4" fmla="*/ 3 w 3"/>
                <a:gd name="T5" fmla="*/ 8 h 8"/>
                <a:gd name="T6" fmla="*/ 0 w 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8">
                  <a:moveTo>
                    <a:pt x="0" y="0"/>
                  </a:moveTo>
                  <a:cubicBezTo>
                    <a:pt x="1" y="2"/>
                    <a:pt x="2" y="4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4"/>
                    <a:pt x="1" y="2"/>
                    <a:pt x="0" y="0"/>
                  </a:cubicBezTo>
                </a:path>
              </a:pathLst>
            </a:custGeom>
            <a:solidFill>
              <a:srgbClr val="1C62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Freeform 97"/>
            <p:cNvSpPr>
              <a:spLocks noEditPoints="1"/>
            </p:cNvSpPr>
            <p:nvPr/>
          </p:nvSpPr>
          <p:spPr bwMode="auto">
            <a:xfrm>
              <a:off x="4183066" y="3772643"/>
              <a:ext cx="2408" cy="21676"/>
            </a:xfrm>
            <a:custGeom>
              <a:avLst/>
              <a:gdLst>
                <a:gd name="T0" fmla="*/ 1 w 1"/>
                <a:gd name="T1" fmla="*/ 11 h 11"/>
                <a:gd name="T2" fmla="*/ 1 w 1"/>
                <a:gd name="T3" fmla="*/ 11 h 11"/>
                <a:gd name="T4" fmla="*/ 1 w 1"/>
                <a:gd name="T5" fmla="*/ 11 h 11"/>
                <a:gd name="T6" fmla="*/ 0 w 1"/>
                <a:gd name="T7" fmla="*/ 0 h 11"/>
                <a:gd name="T8" fmla="*/ 1 w 1"/>
                <a:gd name="T9" fmla="*/ 11 h 11"/>
                <a:gd name="T10" fmla="*/ 0 w 1"/>
                <a:gd name="T11" fmla="*/ 0 h 11"/>
                <a:gd name="T12" fmla="*/ 0 w 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1"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0" y="0"/>
                  </a:moveTo>
                  <a:cubicBezTo>
                    <a:pt x="1" y="3"/>
                    <a:pt x="1" y="6"/>
                    <a:pt x="1" y="11"/>
                  </a:cubicBezTo>
                  <a:cubicBezTo>
                    <a:pt x="1" y="6"/>
                    <a:pt x="1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1C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5" name="Freeform 98"/>
            <p:cNvSpPr/>
            <p:nvPr/>
          </p:nvSpPr>
          <p:spPr bwMode="auto">
            <a:xfrm>
              <a:off x="3933781" y="3542626"/>
              <a:ext cx="251693" cy="309499"/>
            </a:xfrm>
            <a:custGeom>
              <a:avLst/>
              <a:gdLst>
                <a:gd name="T0" fmla="*/ 5 w 128"/>
                <a:gd name="T1" fmla="*/ 0 h 157"/>
                <a:gd name="T2" fmla="*/ 3 w 128"/>
                <a:gd name="T3" fmla="*/ 14 h 157"/>
                <a:gd name="T4" fmla="*/ 0 w 128"/>
                <a:gd name="T5" fmla="*/ 36 h 157"/>
                <a:gd name="T6" fmla="*/ 5 w 128"/>
                <a:gd name="T7" fmla="*/ 40 h 157"/>
                <a:gd name="T8" fmla="*/ 124 w 128"/>
                <a:gd name="T9" fmla="*/ 149 h 157"/>
                <a:gd name="T10" fmla="*/ 127 w 128"/>
                <a:gd name="T11" fmla="*/ 157 h 157"/>
                <a:gd name="T12" fmla="*/ 128 w 128"/>
                <a:gd name="T13" fmla="*/ 128 h 157"/>
                <a:gd name="T14" fmla="*/ 128 w 128"/>
                <a:gd name="T15" fmla="*/ 128 h 157"/>
                <a:gd name="T16" fmla="*/ 128 w 128"/>
                <a:gd name="T17" fmla="*/ 128 h 157"/>
                <a:gd name="T18" fmla="*/ 127 w 128"/>
                <a:gd name="T19" fmla="*/ 117 h 157"/>
                <a:gd name="T20" fmla="*/ 124 w 128"/>
                <a:gd name="T21" fmla="*/ 109 h 157"/>
                <a:gd name="T22" fmla="*/ 124 w 128"/>
                <a:gd name="T23" fmla="*/ 109 h 157"/>
                <a:gd name="T24" fmla="*/ 124 w 128"/>
                <a:gd name="T25" fmla="*/ 109 h 157"/>
                <a:gd name="T26" fmla="*/ 5 w 128"/>
                <a:gd name="T2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57">
                  <a:moveTo>
                    <a:pt x="5" y="0"/>
                  </a:moveTo>
                  <a:cubicBezTo>
                    <a:pt x="4" y="5"/>
                    <a:pt x="4" y="9"/>
                    <a:pt x="3" y="14"/>
                  </a:cubicBezTo>
                  <a:cubicBezTo>
                    <a:pt x="2" y="21"/>
                    <a:pt x="1" y="28"/>
                    <a:pt x="0" y="36"/>
                  </a:cubicBezTo>
                  <a:cubicBezTo>
                    <a:pt x="2" y="37"/>
                    <a:pt x="3" y="38"/>
                    <a:pt x="5" y="40"/>
                  </a:cubicBezTo>
                  <a:cubicBezTo>
                    <a:pt x="48" y="76"/>
                    <a:pt x="106" y="127"/>
                    <a:pt x="124" y="149"/>
                  </a:cubicBezTo>
                  <a:cubicBezTo>
                    <a:pt x="125" y="150"/>
                    <a:pt x="126" y="153"/>
                    <a:pt x="127" y="157"/>
                  </a:cubicBezTo>
                  <a:cubicBezTo>
                    <a:pt x="128" y="145"/>
                    <a:pt x="128" y="136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3"/>
                    <a:pt x="128" y="120"/>
                    <a:pt x="127" y="117"/>
                  </a:cubicBezTo>
                  <a:cubicBezTo>
                    <a:pt x="126" y="113"/>
                    <a:pt x="125" y="111"/>
                    <a:pt x="124" y="109"/>
                  </a:cubicBezTo>
                  <a:cubicBezTo>
                    <a:pt x="124" y="109"/>
                    <a:pt x="124" y="109"/>
                    <a:pt x="124" y="109"/>
                  </a:cubicBezTo>
                  <a:cubicBezTo>
                    <a:pt x="124" y="109"/>
                    <a:pt x="124" y="109"/>
                    <a:pt x="124" y="109"/>
                  </a:cubicBezTo>
                  <a:cubicBezTo>
                    <a:pt x="106" y="87"/>
                    <a:pt x="48" y="37"/>
                    <a:pt x="5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Freeform 99"/>
            <p:cNvSpPr>
              <a:spLocks noEditPoints="1"/>
            </p:cNvSpPr>
            <p:nvPr/>
          </p:nvSpPr>
          <p:spPr bwMode="auto">
            <a:xfrm>
              <a:off x="3732666" y="3487230"/>
              <a:ext cx="210749" cy="561193"/>
            </a:xfrm>
            <a:custGeom>
              <a:avLst/>
              <a:gdLst>
                <a:gd name="T0" fmla="*/ 2 w 107"/>
                <a:gd name="T1" fmla="*/ 283 h 285"/>
                <a:gd name="T2" fmla="*/ 0 w 107"/>
                <a:gd name="T3" fmla="*/ 284 h 285"/>
                <a:gd name="T4" fmla="*/ 2 w 107"/>
                <a:gd name="T5" fmla="*/ 285 h 285"/>
                <a:gd name="T6" fmla="*/ 2 w 107"/>
                <a:gd name="T7" fmla="*/ 283 h 285"/>
                <a:gd name="T8" fmla="*/ 74 w 107"/>
                <a:gd name="T9" fmla="*/ 0 h 285"/>
                <a:gd name="T10" fmla="*/ 71 w 107"/>
                <a:gd name="T11" fmla="*/ 26 h 285"/>
                <a:gd name="T12" fmla="*/ 70 w 107"/>
                <a:gd name="T13" fmla="*/ 36 h 285"/>
                <a:gd name="T14" fmla="*/ 102 w 107"/>
                <a:gd name="T15" fmla="*/ 64 h 285"/>
                <a:gd name="T16" fmla="*/ 105 w 107"/>
                <a:gd name="T17" fmla="*/ 42 h 285"/>
                <a:gd name="T18" fmla="*/ 107 w 107"/>
                <a:gd name="T19" fmla="*/ 28 h 285"/>
                <a:gd name="T20" fmla="*/ 74 w 107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285">
                  <a:moveTo>
                    <a:pt x="2" y="283"/>
                  </a:moveTo>
                  <a:cubicBezTo>
                    <a:pt x="2" y="283"/>
                    <a:pt x="1" y="284"/>
                    <a:pt x="0" y="284"/>
                  </a:cubicBezTo>
                  <a:cubicBezTo>
                    <a:pt x="1" y="285"/>
                    <a:pt x="1" y="285"/>
                    <a:pt x="2" y="285"/>
                  </a:cubicBezTo>
                  <a:cubicBezTo>
                    <a:pt x="2" y="283"/>
                    <a:pt x="2" y="283"/>
                    <a:pt x="2" y="283"/>
                  </a:cubicBezTo>
                  <a:moveTo>
                    <a:pt x="74" y="0"/>
                  </a:moveTo>
                  <a:cubicBezTo>
                    <a:pt x="73" y="9"/>
                    <a:pt x="72" y="17"/>
                    <a:pt x="71" y="26"/>
                  </a:cubicBezTo>
                  <a:cubicBezTo>
                    <a:pt x="71" y="29"/>
                    <a:pt x="70" y="33"/>
                    <a:pt x="70" y="36"/>
                  </a:cubicBezTo>
                  <a:cubicBezTo>
                    <a:pt x="78" y="43"/>
                    <a:pt x="89" y="53"/>
                    <a:pt x="102" y="64"/>
                  </a:cubicBezTo>
                  <a:cubicBezTo>
                    <a:pt x="103" y="56"/>
                    <a:pt x="104" y="49"/>
                    <a:pt x="105" y="42"/>
                  </a:cubicBezTo>
                  <a:cubicBezTo>
                    <a:pt x="106" y="37"/>
                    <a:pt x="106" y="33"/>
                    <a:pt x="107" y="28"/>
                  </a:cubicBezTo>
                  <a:cubicBezTo>
                    <a:pt x="94" y="17"/>
                    <a:pt x="83" y="8"/>
                    <a:pt x="7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7" name="Freeform 100"/>
            <p:cNvSpPr/>
            <p:nvPr/>
          </p:nvSpPr>
          <p:spPr bwMode="auto">
            <a:xfrm>
              <a:off x="2687352" y="3756988"/>
              <a:ext cx="4818" cy="9634"/>
            </a:xfrm>
            <a:custGeom>
              <a:avLst/>
              <a:gdLst>
                <a:gd name="T0" fmla="*/ 2 w 2"/>
                <a:gd name="T1" fmla="*/ 0 h 5"/>
                <a:gd name="T2" fmla="*/ 0 w 2"/>
                <a:gd name="T3" fmla="*/ 5 h 5"/>
                <a:gd name="T4" fmla="*/ 0 w 2"/>
                <a:gd name="T5" fmla="*/ 5 h 5"/>
                <a:gd name="T6" fmla="*/ 2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1" y="1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2" y="0"/>
                  </a:cubicBezTo>
                </a:path>
              </a:pathLst>
            </a:custGeom>
            <a:solidFill>
              <a:srgbClr val="1C62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Freeform 101"/>
            <p:cNvSpPr>
              <a:spLocks noEditPoints="1"/>
            </p:cNvSpPr>
            <p:nvPr/>
          </p:nvSpPr>
          <p:spPr bwMode="auto">
            <a:xfrm>
              <a:off x="2683739" y="3766622"/>
              <a:ext cx="462442" cy="279392"/>
            </a:xfrm>
            <a:custGeom>
              <a:avLst/>
              <a:gdLst>
                <a:gd name="T0" fmla="*/ 230 w 235"/>
                <a:gd name="T1" fmla="*/ 142 h 142"/>
                <a:gd name="T2" fmla="*/ 230 w 235"/>
                <a:gd name="T3" fmla="*/ 142 h 142"/>
                <a:gd name="T4" fmla="*/ 230 w 235"/>
                <a:gd name="T5" fmla="*/ 142 h 142"/>
                <a:gd name="T6" fmla="*/ 230 w 235"/>
                <a:gd name="T7" fmla="*/ 142 h 142"/>
                <a:gd name="T8" fmla="*/ 230 w 235"/>
                <a:gd name="T9" fmla="*/ 142 h 142"/>
                <a:gd name="T10" fmla="*/ 230 w 235"/>
                <a:gd name="T11" fmla="*/ 142 h 142"/>
                <a:gd name="T12" fmla="*/ 235 w 235"/>
                <a:gd name="T13" fmla="*/ 138 h 142"/>
                <a:gd name="T14" fmla="*/ 230 w 235"/>
                <a:gd name="T15" fmla="*/ 142 h 142"/>
                <a:gd name="T16" fmla="*/ 235 w 235"/>
                <a:gd name="T17" fmla="*/ 138 h 142"/>
                <a:gd name="T18" fmla="*/ 235 w 235"/>
                <a:gd name="T19" fmla="*/ 138 h 142"/>
                <a:gd name="T20" fmla="*/ 235 w 235"/>
                <a:gd name="T21" fmla="*/ 138 h 142"/>
                <a:gd name="T22" fmla="*/ 235 w 235"/>
                <a:gd name="T23" fmla="*/ 138 h 142"/>
                <a:gd name="T24" fmla="*/ 1 w 235"/>
                <a:gd name="T25" fmla="*/ 42 h 142"/>
                <a:gd name="T26" fmla="*/ 1 w 235"/>
                <a:gd name="T27" fmla="*/ 43 h 142"/>
                <a:gd name="T28" fmla="*/ 1 w 235"/>
                <a:gd name="T29" fmla="*/ 43 h 142"/>
                <a:gd name="T30" fmla="*/ 1 w 235"/>
                <a:gd name="T31" fmla="*/ 42 h 142"/>
                <a:gd name="T32" fmla="*/ 2 w 235"/>
                <a:gd name="T33" fmla="*/ 0 h 142"/>
                <a:gd name="T34" fmla="*/ 0 w 235"/>
                <a:gd name="T35" fmla="*/ 17 h 142"/>
                <a:gd name="T36" fmla="*/ 2 w 235"/>
                <a:gd name="T37" fmla="*/ 0 h 142"/>
                <a:gd name="T38" fmla="*/ 2 w 235"/>
                <a:gd name="T3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5" h="142">
                  <a:moveTo>
                    <a:pt x="230" y="142"/>
                  </a:moveTo>
                  <a:cubicBezTo>
                    <a:pt x="230" y="142"/>
                    <a:pt x="230" y="142"/>
                    <a:pt x="230" y="142"/>
                  </a:cubicBezTo>
                  <a:cubicBezTo>
                    <a:pt x="230" y="142"/>
                    <a:pt x="230" y="142"/>
                    <a:pt x="230" y="142"/>
                  </a:cubicBezTo>
                  <a:moveTo>
                    <a:pt x="230" y="142"/>
                  </a:moveTo>
                  <a:cubicBezTo>
                    <a:pt x="230" y="142"/>
                    <a:pt x="230" y="142"/>
                    <a:pt x="230" y="142"/>
                  </a:cubicBezTo>
                  <a:cubicBezTo>
                    <a:pt x="230" y="142"/>
                    <a:pt x="230" y="142"/>
                    <a:pt x="230" y="142"/>
                  </a:cubicBezTo>
                  <a:moveTo>
                    <a:pt x="235" y="138"/>
                  </a:moveTo>
                  <a:cubicBezTo>
                    <a:pt x="235" y="139"/>
                    <a:pt x="233" y="140"/>
                    <a:pt x="230" y="142"/>
                  </a:cubicBezTo>
                  <a:cubicBezTo>
                    <a:pt x="233" y="140"/>
                    <a:pt x="235" y="139"/>
                    <a:pt x="235" y="138"/>
                  </a:cubicBezTo>
                  <a:moveTo>
                    <a:pt x="235" y="138"/>
                  </a:moveTo>
                  <a:cubicBezTo>
                    <a:pt x="235" y="138"/>
                    <a:pt x="235" y="138"/>
                    <a:pt x="235" y="138"/>
                  </a:cubicBezTo>
                  <a:cubicBezTo>
                    <a:pt x="235" y="138"/>
                    <a:pt x="235" y="138"/>
                    <a:pt x="235" y="138"/>
                  </a:cubicBezTo>
                  <a:moveTo>
                    <a:pt x="1" y="42"/>
                  </a:moveTo>
                  <a:cubicBezTo>
                    <a:pt x="1" y="42"/>
                    <a:pt x="1" y="42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1" y="42"/>
                    <a:pt x="1" y="42"/>
                  </a:cubicBezTo>
                  <a:moveTo>
                    <a:pt x="2" y="0"/>
                  </a:moveTo>
                  <a:cubicBezTo>
                    <a:pt x="1" y="4"/>
                    <a:pt x="0" y="10"/>
                    <a:pt x="0" y="17"/>
                  </a:cubicBezTo>
                  <a:cubicBezTo>
                    <a:pt x="0" y="10"/>
                    <a:pt x="1" y="4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1C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Freeform 102"/>
            <p:cNvSpPr/>
            <p:nvPr/>
          </p:nvSpPr>
          <p:spPr bwMode="auto">
            <a:xfrm>
              <a:off x="2683739" y="3557078"/>
              <a:ext cx="236038" cy="295047"/>
            </a:xfrm>
            <a:custGeom>
              <a:avLst/>
              <a:gdLst>
                <a:gd name="T0" fmla="*/ 115 w 120"/>
                <a:gd name="T1" fmla="*/ 0 h 150"/>
                <a:gd name="T2" fmla="*/ 4 w 120"/>
                <a:gd name="T3" fmla="*/ 102 h 150"/>
                <a:gd name="T4" fmla="*/ 4 w 120"/>
                <a:gd name="T5" fmla="*/ 102 h 150"/>
                <a:gd name="T6" fmla="*/ 4 w 120"/>
                <a:gd name="T7" fmla="*/ 102 h 150"/>
                <a:gd name="T8" fmla="*/ 2 w 120"/>
                <a:gd name="T9" fmla="*/ 107 h 150"/>
                <a:gd name="T10" fmla="*/ 0 w 120"/>
                <a:gd name="T11" fmla="*/ 124 h 150"/>
                <a:gd name="T12" fmla="*/ 1 w 120"/>
                <a:gd name="T13" fmla="*/ 149 h 150"/>
                <a:gd name="T14" fmla="*/ 1 w 120"/>
                <a:gd name="T15" fmla="*/ 150 h 150"/>
                <a:gd name="T16" fmla="*/ 4 w 120"/>
                <a:gd name="T17" fmla="*/ 142 h 150"/>
                <a:gd name="T18" fmla="*/ 115 w 120"/>
                <a:gd name="T19" fmla="*/ 39 h 150"/>
                <a:gd name="T20" fmla="*/ 120 w 120"/>
                <a:gd name="T21" fmla="*/ 35 h 150"/>
                <a:gd name="T22" fmla="*/ 116 w 120"/>
                <a:gd name="T23" fmla="*/ 7 h 150"/>
                <a:gd name="T24" fmla="*/ 115 w 120"/>
                <a:gd name="T2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50">
                  <a:moveTo>
                    <a:pt x="115" y="0"/>
                  </a:moveTo>
                  <a:cubicBezTo>
                    <a:pt x="73" y="36"/>
                    <a:pt x="20" y="8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3" y="103"/>
                    <a:pt x="2" y="105"/>
                    <a:pt x="2" y="107"/>
                  </a:cubicBezTo>
                  <a:cubicBezTo>
                    <a:pt x="1" y="111"/>
                    <a:pt x="0" y="117"/>
                    <a:pt x="0" y="124"/>
                  </a:cubicBezTo>
                  <a:cubicBezTo>
                    <a:pt x="0" y="131"/>
                    <a:pt x="0" y="139"/>
                    <a:pt x="1" y="149"/>
                  </a:cubicBezTo>
                  <a:cubicBezTo>
                    <a:pt x="1" y="149"/>
                    <a:pt x="1" y="149"/>
                    <a:pt x="1" y="150"/>
                  </a:cubicBezTo>
                  <a:cubicBezTo>
                    <a:pt x="2" y="146"/>
                    <a:pt x="3" y="143"/>
                    <a:pt x="4" y="142"/>
                  </a:cubicBezTo>
                  <a:cubicBezTo>
                    <a:pt x="20" y="121"/>
                    <a:pt x="73" y="75"/>
                    <a:pt x="115" y="39"/>
                  </a:cubicBezTo>
                  <a:cubicBezTo>
                    <a:pt x="117" y="38"/>
                    <a:pt x="118" y="36"/>
                    <a:pt x="120" y="35"/>
                  </a:cubicBezTo>
                  <a:cubicBezTo>
                    <a:pt x="119" y="26"/>
                    <a:pt x="117" y="17"/>
                    <a:pt x="116" y="7"/>
                  </a:cubicBezTo>
                  <a:cubicBezTo>
                    <a:pt x="116" y="5"/>
                    <a:pt x="115" y="2"/>
                    <a:pt x="115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0" name="Freeform 103"/>
            <p:cNvSpPr/>
            <p:nvPr/>
          </p:nvSpPr>
          <p:spPr bwMode="auto">
            <a:xfrm>
              <a:off x="2910145" y="3458327"/>
              <a:ext cx="236038" cy="590097"/>
            </a:xfrm>
            <a:custGeom>
              <a:avLst/>
              <a:gdLst>
                <a:gd name="T0" fmla="*/ 59 w 120"/>
                <a:gd name="T1" fmla="*/ 0 h 300"/>
                <a:gd name="T2" fmla="*/ 0 w 120"/>
                <a:gd name="T3" fmla="*/ 50 h 300"/>
                <a:gd name="T4" fmla="*/ 1 w 120"/>
                <a:gd name="T5" fmla="*/ 57 h 300"/>
                <a:gd name="T6" fmla="*/ 5 w 120"/>
                <a:gd name="T7" fmla="*/ 85 h 300"/>
                <a:gd name="T8" fmla="*/ 59 w 120"/>
                <a:gd name="T9" fmla="*/ 40 h 300"/>
                <a:gd name="T10" fmla="*/ 113 w 120"/>
                <a:gd name="T11" fmla="*/ 300 h 300"/>
                <a:gd name="T12" fmla="*/ 115 w 120"/>
                <a:gd name="T13" fmla="*/ 299 h 300"/>
                <a:gd name="T14" fmla="*/ 115 w 120"/>
                <a:gd name="T15" fmla="*/ 299 h 300"/>
                <a:gd name="T16" fmla="*/ 115 w 120"/>
                <a:gd name="T17" fmla="*/ 299 h 300"/>
                <a:gd name="T18" fmla="*/ 115 w 120"/>
                <a:gd name="T19" fmla="*/ 299 h 300"/>
                <a:gd name="T20" fmla="*/ 115 w 120"/>
                <a:gd name="T21" fmla="*/ 299 h 300"/>
                <a:gd name="T22" fmla="*/ 120 w 120"/>
                <a:gd name="T23" fmla="*/ 295 h 300"/>
                <a:gd name="T24" fmla="*/ 120 w 120"/>
                <a:gd name="T25" fmla="*/ 295 h 300"/>
                <a:gd name="T26" fmla="*/ 120 w 120"/>
                <a:gd name="T27" fmla="*/ 295 h 300"/>
                <a:gd name="T28" fmla="*/ 120 w 120"/>
                <a:gd name="T29" fmla="*/ 295 h 300"/>
                <a:gd name="T30" fmla="*/ 59 w 120"/>
                <a:gd name="T31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300">
                  <a:moveTo>
                    <a:pt x="59" y="0"/>
                  </a:moveTo>
                  <a:cubicBezTo>
                    <a:pt x="59" y="0"/>
                    <a:pt x="32" y="22"/>
                    <a:pt x="0" y="50"/>
                  </a:cubicBezTo>
                  <a:cubicBezTo>
                    <a:pt x="0" y="52"/>
                    <a:pt x="1" y="55"/>
                    <a:pt x="1" y="57"/>
                  </a:cubicBezTo>
                  <a:cubicBezTo>
                    <a:pt x="2" y="67"/>
                    <a:pt x="4" y="76"/>
                    <a:pt x="5" y="85"/>
                  </a:cubicBezTo>
                  <a:cubicBezTo>
                    <a:pt x="35" y="59"/>
                    <a:pt x="59" y="40"/>
                    <a:pt x="59" y="40"/>
                  </a:cubicBezTo>
                  <a:cubicBezTo>
                    <a:pt x="113" y="300"/>
                    <a:pt x="113" y="300"/>
                    <a:pt x="113" y="300"/>
                  </a:cubicBezTo>
                  <a:cubicBezTo>
                    <a:pt x="114" y="300"/>
                    <a:pt x="114" y="299"/>
                    <a:pt x="115" y="299"/>
                  </a:cubicBezTo>
                  <a:cubicBezTo>
                    <a:pt x="115" y="299"/>
                    <a:pt x="115" y="299"/>
                    <a:pt x="115" y="299"/>
                  </a:cubicBezTo>
                  <a:cubicBezTo>
                    <a:pt x="115" y="299"/>
                    <a:pt x="115" y="299"/>
                    <a:pt x="115" y="299"/>
                  </a:cubicBezTo>
                  <a:cubicBezTo>
                    <a:pt x="115" y="299"/>
                    <a:pt x="115" y="299"/>
                    <a:pt x="115" y="299"/>
                  </a:cubicBezTo>
                  <a:cubicBezTo>
                    <a:pt x="115" y="299"/>
                    <a:pt x="115" y="299"/>
                    <a:pt x="115" y="299"/>
                  </a:cubicBezTo>
                  <a:cubicBezTo>
                    <a:pt x="118" y="297"/>
                    <a:pt x="120" y="296"/>
                    <a:pt x="120" y="295"/>
                  </a:cubicBezTo>
                  <a:cubicBezTo>
                    <a:pt x="120" y="295"/>
                    <a:pt x="120" y="295"/>
                    <a:pt x="120" y="295"/>
                  </a:cubicBezTo>
                  <a:cubicBezTo>
                    <a:pt x="120" y="295"/>
                    <a:pt x="120" y="295"/>
                    <a:pt x="120" y="295"/>
                  </a:cubicBezTo>
                  <a:cubicBezTo>
                    <a:pt x="120" y="295"/>
                    <a:pt x="120" y="295"/>
                    <a:pt x="120" y="295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1" name="Freeform 104"/>
            <p:cNvSpPr/>
            <p:nvPr/>
          </p:nvSpPr>
          <p:spPr bwMode="auto">
            <a:xfrm>
              <a:off x="3148591" y="4072508"/>
              <a:ext cx="263737" cy="172212"/>
            </a:xfrm>
            <a:custGeom>
              <a:avLst/>
              <a:gdLst>
                <a:gd name="T0" fmla="*/ 31 w 134"/>
                <a:gd name="T1" fmla="*/ 59 h 88"/>
                <a:gd name="T2" fmla="*/ 132 w 134"/>
                <a:gd name="T3" fmla="*/ 88 h 88"/>
                <a:gd name="T4" fmla="*/ 134 w 134"/>
                <a:gd name="T5" fmla="*/ 46 h 88"/>
                <a:gd name="T6" fmla="*/ 132 w 134"/>
                <a:gd name="T7" fmla="*/ 23 h 88"/>
                <a:gd name="T8" fmla="*/ 0 w 134"/>
                <a:gd name="T9" fmla="*/ 0 h 88"/>
                <a:gd name="T10" fmla="*/ 31 w 134"/>
                <a:gd name="T11" fmla="*/ 5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88">
                  <a:moveTo>
                    <a:pt x="31" y="59"/>
                  </a:moveTo>
                  <a:cubicBezTo>
                    <a:pt x="132" y="88"/>
                    <a:pt x="132" y="88"/>
                    <a:pt x="132" y="88"/>
                  </a:cubicBezTo>
                  <a:cubicBezTo>
                    <a:pt x="132" y="86"/>
                    <a:pt x="134" y="48"/>
                    <a:pt x="134" y="46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86" y="23"/>
                    <a:pt x="39" y="14"/>
                    <a:pt x="0" y="0"/>
                  </a:cubicBezTo>
                  <a:cubicBezTo>
                    <a:pt x="10" y="20"/>
                    <a:pt x="21" y="41"/>
                    <a:pt x="31" y="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2" name="Freeform 105"/>
            <p:cNvSpPr/>
            <p:nvPr/>
          </p:nvSpPr>
          <p:spPr bwMode="auto">
            <a:xfrm>
              <a:off x="2959520" y="2397358"/>
              <a:ext cx="466055" cy="1719710"/>
            </a:xfrm>
            <a:custGeom>
              <a:avLst/>
              <a:gdLst>
                <a:gd name="T0" fmla="*/ 237 w 237"/>
                <a:gd name="T1" fmla="*/ 27 h 874"/>
                <a:gd name="T2" fmla="*/ 76 w 237"/>
                <a:gd name="T3" fmla="*/ 0 h 874"/>
                <a:gd name="T4" fmla="*/ 0 w 237"/>
                <a:gd name="T5" fmla="*/ 420 h 874"/>
                <a:gd name="T6" fmla="*/ 10 w 237"/>
                <a:gd name="T7" fmla="*/ 580 h 874"/>
                <a:gd name="T8" fmla="*/ 77 w 237"/>
                <a:gd name="T9" fmla="*/ 843 h 874"/>
                <a:gd name="T10" fmla="*/ 96 w 237"/>
                <a:gd name="T11" fmla="*/ 851 h 874"/>
                <a:gd name="T12" fmla="*/ 224 w 237"/>
                <a:gd name="T13" fmla="*/ 874 h 874"/>
                <a:gd name="T14" fmla="*/ 230 w 237"/>
                <a:gd name="T15" fmla="*/ 874 h 874"/>
                <a:gd name="T16" fmla="*/ 237 w 237"/>
                <a:gd name="T17" fmla="*/ 874 h 874"/>
                <a:gd name="T18" fmla="*/ 237 w 237"/>
                <a:gd name="T19" fmla="*/ 27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874">
                  <a:moveTo>
                    <a:pt x="237" y="27"/>
                  </a:moveTo>
                  <a:cubicBezTo>
                    <a:pt x="180" y="27"/>
                    <a:pt x="126" y="17"/>
                    <a:pt x="76" y="0"/>
                  </a:cubicBezTo>
                  <a:cubicBezTo>
                    <a:pt x="27" y="125"/>
                    <a:pt x="0" y="268"/>
                    <a:pt x="0" y="420"/>
                  </a:cubicBezTo>
                  <a:cubicBezTo>
                    <a:pt x="0" y="475"/>
                    <a:pt x="3" y="528"/>
                    <a:pt x="10" y="580"/>
                  </a:cubicBezTo>
                  <a:cubicBezTo>
                    <a:pt x="22" y="673"/>
                    <a:pt x="45" y="762"/>
                    <a:pt x="77" y="843"/>
                  </a:cubicBezTo>
                  <a:cubicBezTo>
                    <a:pt x="83" y="846"/>
                    <a:pt x="89" y="848"/>
                    <a:pt x="96" y="851"/>
                  </a:cubicBezTo>
                  <a:cubicBezTo>
                    <a:pt x="135" y="865"/>
                    <a:pt x="179" y="874"/>
                    <a:pt x="224" y="874"/>
                  </a:cubicBezTo>
                  <a:cubicBezTo>
                    <a:pt x="226" y="874"/>
                    <a:pt x="228" y="874"/>
                    <a:pt x="230" y="874"/>
                  </a:cubicBezTo>
                  <a:cubicBezTo>
                    <a:pt x="232" y="874"/>
                    <a:pt x="235" y="874"/>
                    <a:pt x="237" y="874"/>
                  </a:cubicBezTo>
                  <a:lnTo>
                    <a:pt x="237" y="2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3" name="Freeform 106"/>
            <p:cNvSpPr/>
            <p:nvPr/>
          </p:nvSpPr>
          <p:spPr bwMode="auto">
            <a:xfrm>
              <a:off x="3425575" y="2397358"/>
              <a:ext cx="466055" cy="1719710"/>
            </a:xfrm>
            <a:custGeom>
              <a:avLst/>
              <a:gdLst>
                <a:gd name="T0" fmla="*/ 162 w 237"/>
                <a:gd name="T1" fmla="*/ 0 h 874"/>
                <a:gd name="T2" fmla="*/ 0 w 237"/>
                <a:gd name="T3" fmla="*/ 27 h 874"/>
                <a:gd name="T4" fmla="*/ 0 w 237"/>
                <a:gd name="T5" fmla="*/ 390 h 874"/>
                <a:gd name="T6" fmla="*/ 0 w 237"/>
                <a:gd name="T7" fmla="*/ 556 h 874"/>
                <a:gd name="T8" fmla="*/ 0 w 237"/>
                <a:gd name="T9" fmla="*/ 874 h 874"/>
                <a:gd name="T10" fmla="*/ 16 w 237"/>
                <a:gd name="T11" fmla="*/ 873 h 874"/>
                <a:gd name="T12" fmla="*/ 145 w 237"/>
                <a:gd name="T13" fmla="*/ 843 h 874"/>
                <a:gd name="T14" fmla="*/ 164 w 237"/>
                <a:gd name="T15" fmla="*/ 834 h 874"/>
                <a:gd name="T16" fmla="*/ 227 w 237"/>
                <a:gd name="T17" fmla="*/ 580 h 874"/>
                <a:gd name="T18" fmla="*/ 237 w 237"/>
                <a:gd name="T19" fmla="*/ 420 h 874"/>
                <a:gd name="T20" fmla="*/ 162 w 237"/>
                <a:gd name="T21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874">
                  <a:moveTo>
                    <a:pt x="162" y="0"/>
                  </a:moveTo>
                  <a:cubicBezTo>
                    <a:pt x="112" y="17"/>
                    <a:pt x="57" y="27"/>
                    <a:pt x="0" y="27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6" y="874"/>
                    <a:pt x="11" y="874"/>
                    <a:pt x="16" y="873"/>
                  </a:cubicBezTo>
                  <a:cubicBezTo>
                    <a:pt x="62" y="871"/>
                    <a:pt x="106" y="860"/>
                    <a:pt x="145" y="843"/>
                  </a:cubicBezTo>
                  <a:cubicBezTo>
                    <a:pt x="152" y="840"/>
                    <a:pt x="158" y="837"/>
                    <a:pt x="164" y="834"/>
                  </a:cubicBezTo>
                  <a:cubicBezTo>
                    <a:pt x="194" y="756"/>
                    <a:pt x="215" y="670"/>
                    <a:pt x="227" y="580"/>
                  </a:cubicBezTo>
                  <a:cubicBezTo>
                    <a:pt x="234" y="528"/>
                    <a:pt x="237" y="475"/>
                    <a:pt x="237" y="420"/>
                  </a:cubicBezTo>
                  <a:cubicBezTo>
                    <a:pt x="237" y="268"/>
                    <a:pt x="210" y="125"/>
                    <a:pt x="16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4" name="Freeform 107"/>
            <p:cNvSpPr/>
            <p:nvPr/>
          </p:nvSpPr>
          <p:spPr bwMode="auto">
            <a:xfrm>
              <a:off x="3108849" y="1863863"/>
              <a:ext cx="316725" cy="586484"/>
            </a:xfrm>
            <a:custGeom>
              <a:avLst/>
              <a:gdLst>
                <a:gd name="T0" fmla="*/ 161 w 161"/>
                <a:gd name="T1" fmla="*/ 0 h 298"/>
                <a:gd name="T2" fmla="*/ 0 w 161"/>
                <a:gd name="T3" fmla="*/ 271 h 298"/>
                <a:gd name="T4" fmla="*/ 161 w 161"/>
                <a:gd name="T5" fmla="*/ 298 h 298"/>
                <a:gd name="T6" fmla="*/ 161 w 161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98">
                  <a:moveTo>
                    <a:pt x="161" y="0"/>
                  </a:moveTo>
                  <a:cubicBezTo>
                    <a:pt x="95" y="74"/>
                    <a:pt x="40" y="166"/>
                    <a:pt x="0" y="271"/>
                  </a:cubicBezTo>
                  <a:cubicBezTo>
                    <a:pt x="50" y="288"/>
                    <a:pt x="104" y="298"/>
                    <a:pt x="161" y="298"/>
                  </a:cubicBezTo>
                  <a:cubicBezTo>
                    <a:pt x="161" y="0"/>
                    <a:pt x="161" y="0"/>
                    <a:pt x="16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5" name="Freeform 108"/>
            <p:cNvSpPr/>
            <p:nvPr/>
          </p:nvSpPr>
          <p:spPr bwMode="auto">
            <a:xfrm>
              <a:off x="3425575" y="1863861"/>
              <a:ext cx="319134" cy="586484"/>
            </a:xfrm>
            <a:custGeom>
              <a:avLst/>
              <a:gdLst>
                <a:gd name="T0" fmla="*/ 162 w 162"/>
                <a:gd name="T1" fmla="*/ 271 h 298"/>
                <a:gd name="T2" fmla="*/ 0 w 162"/>
                <a:gd name="T3" fmla="*/ 0 h 298"/>
                <a:gd name="T4" fmla="*/ 0 w 162"/>
                <a:gd name="T5" fmla="*/ 298 h 298"/>
                <a:gd name="T6" fmla="*/ 162 w 162"/>
                <a:gd name="T7" fmla="*/ 27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298">
                  <a:moveTo>
                    <a:pt x="162" y="271"/>
                  </a:moveTo>
                  <a:cubicBezTo>
                    <a:pt x="121" y="166"/>
                    <a:pt x="66" y="74"/>
                    <a:pt x="0" y="0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57" y="298"/>
                    <a:pt x="112" y="288"/>
                    <a:pt x="162" y="271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6" name="Freeform 109"/>
            <p:cNvSpPr/>
            <p:nvPr/>
          </p:nvSpPr>
          <p:spPr bwMode="auto">
            <a:xfrm>
              <a:off x="3450864" y="4111045"/>
              <a:ext cx="55396" cy="133674"/>
            </a:xfrm>
            <a:custGeom>
              <a:avLst/>
              <a:gdLst>
                <a:gd name="T0" fmla="*/ 3 w 28"/>
                <a:gd name="T1" fmla="*/ 2 h 68"/>
                <a:gd name="T2" fmla="*/ 0 w 28"/>
                <a:gd name="T3" fmla="*/ 68 h 68"/>
                <a:gd name="T4" fmla="*/ 14 w 28"/>
                <a:gd name="T5" fmla="*/ 64 h 68"/>
                <a:gd name="T6" fmla="*/ 28 w 28"/>
                <a:gd name="T7" fmla="*/ 0 h 68"/>
                <a:gd name="T8" fmla="*/ 3 w 28"/>
                <a:gd name="T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8">
                  <a:moveTo>
                    <a:pt x="3" y="2"/>
                  </a:moveTo>
                  <a:cubicBezTo>
                    <a:pt x="2" y="24"/>
                    <a:pt x="0" y="56"/>
                    <a:pt x="0" y="68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3" y="42"/>
                    <a:pt x="21" y="23"/>
                    <a:pt x="28" y="0"/>
                  </a:cubicBezTo>
                  <a:cubicBezTo>
                    <a:pt x="20" y="1"/>
                    <a:pt x="12" y="2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7" name="Freeform 110"/>
            <p:cNvSpPr/>
            <p:nvPr/>
          </p:nvSpPr>
          <p:spPr bwMode="auto">
            <a:xfrm>
              <a:off x="3460498" y="4178485"/>
              <a:ext cx="187867" cy="65031"/>
            </a:xfrm>
            <a:custGeom>
              <a:avLst/>
              <a:gdLst>
                <a:gd name="T0" fmla="*/ 0 w 156"/>
                <a:gd name="T1" fmla="*/ 54 h 54"/>
                <a:gd name="T2" fmla="*/ 156 w 156"/>
                <a:gd name="T3" fmla="*/ 0 h 54"/>
                <a:gd name="T4" fmla="*/ 0 w 156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54">
                  <a:moveTo>
                    <a:pt x="0" y="54"/>
                  </a:moveTo>
                  <a:lnTo>
                    <a:pt x="156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8" name="Freeform 111"/>
            <p:cNvSpPr/>
            <p:nvPr/>
          </p:nvSpPr>
          <p:spPr bwMode="auto">
            <a:xfrm>
              <a:off x="3425575" y="1863863"/>
              <a:ext cx="466055" cy="1359630"/>
            </a:xfrm>
            <a:custGeom>
              <a:avLst/>
              <a:gdLst>
                <a:gd name="T0" fmla="*/ 0 w 237"/>
                <a:gd name="T1" fmla="*/ 0 h 691"/>
                <a:gd name="T2" fmla="*/ 0 w 237"/>
                <a:gd name="T3" fmla="*/ 1 h 691"/>
                <a:gd name="T4" fmla="*/ 0 w 237"/>
                <a:gd name="T5" fmla="*/ 0 h 691"/>
                <a:gd name="T6" fmla="*/ 0 w 237"/>
                <a:gd name="T7" fmla="*/ 12 h 691"/>
                <a:gd name="T8" fmla="*/ 0 w 237"/>
                <a:gd name="T9" fmla="*/ 12 h 691"/>
                <a:gd name="T10" fmla="*/ 0 w 237"/>
                <a:gd name="T11" fmla="*/ 0 h 691"/>
                <a:gd name="T12" fmla="*/ 162 w 237"/>
                <a:gd name="T13" fmla="*/ 271 h 691"/>
                <a:gd name="T14" fmla="*/ 104 w 237"/>
                <a:gd name="T15" fmla="*/ 287 h 691"/>
                <a:gd name="T16" fmla="*/ 104 w 237"/>
                <a:gd name="T17" fmla="*/ 287 h 691"/>
                <a:gd name="T18" fmla="*/ 162 w 237"/>
                <a:gd name="T19" fmla="*/ 271 h 691"/>
                <a:gd name="T20" fmla="*/ 237 w 237"/>
                <a:gd name="T21" fmla="*/ 691 h 691"/>
                <a:gd name="T22" fmla="*/ 237 w 237"/>
                <a:gd name="T23" fmla="*/ 691 h 691"/>
                <a:gd name="T24" fmla="*/ 162 w 237"/>
                <a:gd name="T25" fmla="*/ 271 h 691"/>
                <a:gd name="T26" fmla="*/ 0 w 237"/>
                <a:gd name="T27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7" h="69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6" y="74"/>
                    <a:pt x="121" y="166"/>
                    <a:pt x="162" y="271"/>
                  </a:cubicBezTo>
                  <a:cubicBezTo>
                    <a:pt x="143" y="277"/>
                    <a:pt x="124" y="282"/>
                    <a:pt x="104" y="287"/>
                  </a:cubicBezTo>
                  <a:cubicBezTo>
                    <a:pt x="104" y="287"/>
                    <a:pt x="104" y="287"/>
                    <a:pt x="104" y="287"/>
                  </a:cubicBezTo>
                  <a:cubicBezTo>
                    <a:pt x="124" y="282"/>
                    <a:pt x="143" y="277"/>
                    <a:pt x="162" y="271"/>
                  </a:cubicBezTo>
                  <a:cubicBezTo>
                    <a:pt x="210" y="396"/>
                    <a:pt x="237" y="539"/>
                    <a:pt x="237" y="691"/>
                  </a:cubicBezTo>
                  <a:cubicBezTo>
                    <a:pt x="237" y="691"/>
                    <a:pt x="237" y="691"/>
                    <a:pt x="237" y="691"/>
                  </a:cubicBezTo>
                  <a:cubicBezTo>
                    <a:pt x="237" y="539"/>
                    <a:pt x="210" y="396"/>
                    <a:pt x="162" y="271"/>
                  </a:cubicBezTo>
                  <a:cubicBezTo>
                    <a:pt x="121" y="166"/>
                    <a:pt x="66" y="74"/>
                    <a:pt x="0" y="0"/>
                  </a:cubicBezTo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9" name="Freeform 112"/>
            <p:cNvSpPr>
              <a:spLocks noEditPoints="1"/>
            </p:cNvSpPr>
            <p:nvPr/>
          </p:nvSpPr>
          <p:spPr bwMode="auto">
            <a:xfrm>
              <a:off x="3506261" y="4056853"/>
              <a:ext cx="204728" cy="54193"/>
            </a:xfrm>
            <a:custGeom>
              <a:avLst/>
              <a:gdLst>
                <a:gd name="T0" fmla="*/ 42 w 104"/>
                <a:gd name="T1" fmla="*/ 21 h 28"/>
                <a:gd name="T2" fmla="*/ 0 w 104"/>
                <a:gd name="T3" fmla="*/ 28 h 28"/>
                <a:gd name="T4" fmla="*/ 0 w 104"/>
                <a:gd name="T5" fmla="*/ 28 h 28"/>
                <a:gd name="T6" fmla="*/ 42 w 104"/>
                <a:gd name="T7" fmla="*/ 21 h 28"/>
                <a:gd name="T8" fmla="*/ 42 w 104"/>
                <a:gd name="T9" fmla="*/ 21 h 28"/>
                <a:gd name="T10" fmla="*/ 42 w 104"/>
                <a:gd name="T11" fmla="*/ 21 h 28"/>
                <a:gd name="T12" fmla="*/ 42 w 104"/>
                <a:gd name="T13" fmla="*/ 21 h 28"/>
                <a:gd name="T14" fmla="*/ 104 w 104"/>
                <a:gd name="T15" fmla="*/ 0 h 28"/>
                <a:gd name="T16" fmla="*/ 104 w 104"/>
                <a:gd name="T17" fmla="*/ 0 h 28"/>
                <a:gd name="T18" fmla="*/ 104 w 104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8">
                  <a:moveTo>
                    <a:pt x="42" y="21"/>
                  </a:moveTo>
                  <a:cubicBezTo>
                    <a:pt x="28" y="24"/>
                    <a:pt x="14" y="26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4" y="26"/>
                    <a:pt x="28" y="24"/>
                    <a:pt x="42" y="21"/>
                  </a:cubicBezTo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</a:path>
              </a:pathLst>
            </a:custGeom>
            <a:solidFill>
              <a:srgbClr val="A1C7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0" name="Freeform 113"/>
            <p:cNvSpPr/>
            <p:nvPr/>
          </p:nvSpPr>
          <p:spPr bwMode="auto">
            <a:xfrm>
              <a:off x="3506261" y="2397358"/>
              <a:ext cx="385369" cy="1713687"/>
            </a:xfrm>
            <a:custGeom>
              <a:avLst/>
              <a:gdLst>
                <a:gd name="T0" fmla="*/ 121 w 196"/>
                <a:gd name="T1" fmla="*/ 0 h 871"/>
                <a:gd name="T2" fmla="*/ 63 w 196"/>
                <a:gd name="T3" fmla="*/ 16 h 871"/>
                <a:gd name="T4" fmla="*/ 62 w 196"/>
                <a:gd name="T5" fmla="*/ 636 h 871"/>
                <a:gd name="T6" fmla="*/ 0 w 196"/>
                <a:gd name="T7" fmla="*/ 871 h 871"/>
                <a:gd name="T8" fmla="*/ 42 w 196"/>
                <a:gd name="T9" fmla="*/ 864 h 871"/>
                <a:gd name="T10" fmla="*/ 42 w 196"/>
                <a:gd name="T11" fmla="*/ 864 h 871"/>
                <a:gd name="T12" fmla="*/ 42 w 196"/>
                <a:gd name="T13" fmla="*/ 864 h 871"/>
                <a:gd name="T14" fmla="*/ 104 w 196"/>
                <a:gd name="T15" fmla="*/ 843 h 871"/>
                <a:gd name="T16" fmla="*/ 104 w 196"/>
                <a:gd name="T17" fmla="*/ 843 h 871"/>
                <a:gd name="T18" fmla="*/ 104 w 196"/>
                <a:gd name="T19" fmla="*/ 843 h 871"/>
                <a:gd name="T20" fmla="*/ 123 w 196"/>
                <a:gd name="T21" fmla="*/ 834 h 871"/>
                <a:gd name="T22" fmla="*/ 186 w 196"/>
                <a:gd name="T23" fmla="*/ 580 h 871"/>
                <a:gd name="T24" fmla="*/ 196 w 196"/>
                <a:gd name="T25" fmla="*/ 420 h 871"/>
                <a:gd name="T26" fmla="*/ 121 w 196"/>
                <a:gd name="T2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6" h="871">
                  <a:moveTo>
                    <a:pt x="121" y="0"/>
                  </a:moveTo>
                  <a:cubicBezTo>
                    <a:pt x="102" y="6"/>
                    <a:pt x="83" y="11"/>
                    <a:pt x="63" y="16"/>
                  </a:cubicBezTo>
                  <a:cubicBezTo>
                    <a:pt x="102" y="196"/>
                    <a:pt x="105" y="411"/>
                    <a:pt x="62" y="636"/>
                  </a:cubicBezTo>
                  <a:cubicBezTo>
                    <a:pt x="46" y="718"/>
                    <a:pt x="25" y="796"/>
                    <a:pt x="0" y="871"/>
                  </a:cubicBezTo>
                  <a:cubicBezTo>
                    <a:pt x="14" y="869"/>
                    <a:pt x="28" y="867"/>
                    <a:pt x="42" y="864"/>
                  </a:cubicBezTo>
                  <a:cubicBezTo>
                    <a:pt x="42" y="864"/>
                    <a:pt x="42" y="864"/>
                    <a:pt x="42" y="864"/>
                  </a:cubicBezTo>
                  <a:cubicBezTo>
                    <a:pt x="42" y="864"/>
                    <a:pt x="42" y="864"/>
                    <a:pt x="42" y="864"/>
                  </a:cubicBezTo>
                  <a:cubicBezTo>
                    <a:pt x="64" y="859"/>
                    <a:pt x="84" y="852"/>
                    <a:pt x="104" y="843"/>
                  </a:cubicBezTo>
                  <a:cubicBezTo>
                    <a:pt x="104" y="843"/>
                    <a:pt x="104" y="843"/>
                    <a:pt x="104" y="843"/>
                  </a:cubicBezTo>
                  <a:cubicBezTo>
                    <a:pt x="104" y="843"/>
                    <a:pt x="104" y="843"/>
                    <a:pt x="104" y="843"/>
                  </a:cubicBezTo>
                  <a:cubicBezTo>
                    <a:pt x="111" y="840"/>
                    <a:pt x="117" y="837"/>
                    <a:pt x="123" y="834"/>
                  </a:cubicBezTo>
                  <a:cubicBezTo>
                    <a:pt x="153" y="756"/>
                    <a:pt x="174" y="670"/>
                    <a:pt x="186" y="580"/>
                  </a:cubicBezTo>
                  <a:cubicBezTo>
                    <a:pt x="193" y="528"/>
                    <a:pt x="196" y="475"/>
                    <a:pt x="196" y="420"/>
                  </a:cubicBezTo>
                  <a:cubicBezTo>
                    <a:pt x="196" y="268"/>
                    <a:pt x="169" y="125"/>
                    <a:pt x="121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1" name="Freeform 114"/>
            <p:cNvSpPr/>
            <p:nvPr/>
          </p:nvSpPr>
          <p:spPr bwMode="auto">
            <a:xfrm>
              <a:off x="3417146" y="1863863"/>
              <a:ext cx="8429" cy="24086"/>
            </a:xfrm>
            <a:custGeom>
              <a:avLst/>
              <a:gdLst>
                <a:gd name="T0" fmla="*/ 4 w 4"/>
                <a:gd name="T1" fmla="*/ 0 h 12"/>
                <a:gd name="T2" fmla="*/ 4 w 4"/>
                <a:gd name="T3" fmla="*/ 1 h 12"/>
                <a:gd name="T4" fmla="*/ 0 w 4"/>
                <a:gd name="T5" fmla="*/ 5 h 12"/>
                <a:gd name="T6" fmla="*/ 4 w 4"/>
                <a:gd name="T7" fmla="*/ 12 h 12"/>
                <a:gd name="T8" fmla="*/ 4 w 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1" y="4"/>
                    <a:pt x="0" y="5"/>
                  </a:cubicBezTo>
                  <a:cubicBezTo>
                    <a:pt x="1" y="7"/>
                    <a:pt x="3" y="10"/>
                    <a:pt x="4" y="1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1D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2" name="Freeform 115"/>
            <p:cNvSpPr/>
            <p:nvPr/>
          </p:nvSpPr>
          <p:spPr bwMode="auto">
            <a:xfrm>
              <a:off x="3425575" y="1863863"/>
              <a:ext cx="319134" cy="564806"/>
            </a:xfrm>
            <a:custGeom>
              <a:avLst/>
              <a:gdLst>
                <a:gd name="T0" fmla="*/ 0 w 162"/>
                <a:gd name="T1" fmla="*/ 0 h 287"/>
                <a:gd name="T2" fmla="*/ 0 w 162"/>
                <a:gd name="T3" fmla="*/ 12 h 287"/>
                <a:gd name="T4" fmla="*/ 104 w 162"/>
                <a:gd name="T5" fmla="*/ 287 h 287"/>
                <a:gd name="T6" fmla="*/ 162 w 162"/>
                <a:gd name="T7" fmla="*/ 271 h 287"/>
                <a:gd name="T8" fmla="*/ 0 w 162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87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46" y="88"/>
                    <a:pt x="81" y="182"/>
                    <a:pt x="104" y="287"/>
                  </a:cubicBezTo>
                  <a:cubicBezTo>
                    <a:pt x="124" y="282"/>
                    <a:pt x="143" y="277"/>
                    <a:pt x="162" y="271"/>
                  </a:cubicBezTo>
                  <a:cubicBezTo>
                    <a:pt x="121" y="166"/>
                    <a:pt x="66" y="74"/>
                    <a:pt x="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3" name="Freeform 116"/>
            <p:cNvSpPr/>
            <p:nvPr/>
          </p:nvSpPr>
          <p:spPr bwMode="auto">
            <a:xfrm>
              <a:off x="3460498" y="4056853"/>
              <a:ext cx="250490" cy="186663"/>
            </a:xfrm>
            <a:custGeom>
              <a:avLst/>
              <a:gdLst>
                <a:gd name="T0" fmla="*/ 0 w 127"/>
                <a:gd name="T1" fmla="*/ 95 h 95"/>
                <a:gd name="T2" fmla="*/ 95 w 127"/>
                <a:gd name="T3" fmla="*/ 62 h 95"/>
                <a:gd name="T4" fmla="*/ 127 w 127"/>
                <a:gd name="T5" fmla="*/ 0 h 95"/>
                <a:gd name="T6" fmla="*/ 23 w 127"/>
                <a:gd name="T7" fmla="*/ 28 h 95"/>
                <a:gd name="T8" fmla="*/ 0 w 127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95">
                  <a:moveTo>
                    <a:pt x="0" y="95"/>
                  </a:moveTo>
                  <a:cubicBezTo>
                    <a:pt x="95" y="62"/>
                    <a:pt x="95" y="62"/>
                    <a:pt x="95" y="62"/>
                  </a:cubicBezTo>
                  <a:cubicBezTo>
                    <a:pt x="106" y="42"/>
                    <a:pt x="117" y="21"/>
                    <a:pt x="127" y="0"/>
                  </a:cubicBezTo>
                  <a:cubicBezTo>
                    <a:pt x="95" y="14"/>
                    <a:pt x="60" y="24"/>
                    <a:pt x="23" y="28"/>
                  </a:cubicBezTo>
                  <a:cubicBezTo>
                    <a:pt x="16" y="51"/>
                    <a:pt x="8" y="73"/>
                    <a:pt x="0" y="9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4" name="Freeform 117"/>
            <p:cNvSpPr>
              <a:spLocks noEditPoints="1"/>
            </p:cNvSpPr>
            <p:nvPr/>
          </p:nvSpPr>
          <p:spPr bwMode="auto">
            <a:xfrm>
              <a:off x="3181106" y="2570773"/>
              <a:ext cx="508206" cy="508206"/>
            </a:xfrm>
            <a:custGeom>
              <a:avLst/>
              <a:gdLst>
                <a:gd name="T0" fmla="*/ 129 w 258"/>
                <a:gd name="T1" fmla="*/ 0 h 258"/>
                <a:gd name="T2" fmla="*/ 128 w 258"/>
                <a:gd name="T3" fmla="*/ 0 h 258"/>
                <a:gd name="T4" fmla="*/ 0 w 258"/>
                <a:gd name="T5" fmla="*/ 129 h 258"/>
                <a:gd name="T6" fmla="*/ 128 w 258"/>
                <a:gd name="T7" fmla="*/ 258 h 258"/>
                <a:gd name="T8" fmla="*/ 129 w 258"/>
                <a:gd name="T9" fmla="*/ 258 h 258"/>
                <a:gd name="T10" fmla="*/ 258 w 258"/>
                <a:gd name="T11" fmla="*/ 129 h 258"/>
                <a:gd name="T12" fmla="*/ 129 w 258"/>
                <a:gd name="T13" fmla="*/ 0 h 258"/>
                <a:gd name="T14" fmla="*/ 129 w 258"/>
                <a:gd name="T15" fmla="*/ 234 h 258"/>
                <a:gd name="T16" fmla="*/ 128 w 258"/>
                <a:gd name="T17" fmla="*/ 234 h 258"/>
                <a:gd name="T18" fmla="*/ 24 w 258"/>
                <a:gd name="T19" fmla="*/ 129 h 258"/>
                <a:gd name="T20" fmla="*/ 128 w 258"/>
                <a:gd name="T21" fmla="*/ 25 h 258"/>
                <a:gd name="T22" fmla="*/ 129 w 258"/>
                <a:gd name="T23" fmla="*/ 25 h 258"/>
                <a:gd name="T24" fmla="*/ 234 w 258"/>
                <a:gd name="T25" fmla="*/ 129 h 258"/>
                <a:gd name="T26" fmla="*/ 129 w 258"/>
                <a:gd name="T27" fmla="*/ 23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129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57" y="1"/>
                    <a:pt x="0" y="59"/>
                    <a:pt x="0" y="129"/>
                  </a:cubicBezTo>
                  <a:cubicBezTo>
                    <a:pt x="0" y="200"/>
                    <a:pt x="57" y="258"/>
                    <a:pt x="128" y="258"/>
                  </a:cubicBezTo>
                  <a:cubicBezTo>
                    <a:pt x="129" y="258"/>
                    <a:pt x="129" y="258"/>
                    <a:pt x="129" y="258"/>
                  </a:cubicBezTo>
                  <a:cubicBezTo>
                    <a:pt x="200" y="258"/>
                    <a:pt x="258" y="201"/>
                    <a:pt x="258" y="129"/>
                  </a:cubicBezTo>
                  <a:cubicBezTo>
                    <a:pt x="258" y="58"/>
                    <a:pt x="200" y="0"/>
                    <a:pt x="129" y="0"/>
                  </a:cubicBezTo>
                  <a:close/>
                  <a:moveTo>
                    <a:pt x="129" y="234"/>
                  </a:moveTo>
                  <a:cubicBezTo>
                    <a:pt x="128" y="234"/>
                    <a:pt x="128" y="234"/>
                    <a:pt x="128" y="234"/>
                  </a:cubicBezTo>
                  <a:cubicBezTo>
                    <a:pt x="71" y="234"/>
                    <a:pt x="24" y="187"/>
                    <a:pt x="24" y="129"/>
                  </a:cubicBezTo>
                  <a:cubicBezTo>
                    <a:pt x="24" y="72"/>
                    <a:pt x="71" y="25"/>
                    <a:pt x="128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87" y="25"/>
                    <a:pt x="234" y="72"/>
                    <a:pt x="234" y="129"/>
                  </a:cubicBezTo>
                  <a:cubicBezTo>
                    <a:pt x="234" y="187"/>
                    <a:pt x="187" y="234"/>
                    <a:pt x="129" y="23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5" name="Freeform 118"/>
            <p:cNvSpPr/>
            <p:nvPr/>
          </p:nvSpPr>
          <p:spPr bwMode="auto">
            <a:xfrm>
              <a:off x="3229278" y="2638214"/>
              <a:ext cx="413066" cy="410658"/>
            </a:xfrm>
            <a:custGeom>
              <a:avLst/>
              <a:gdLst>
                <a:gd name="T0" fmla="*/ 105 w 210"/>
                <a:gd name="T1" fmla="*/ 0 h 209"/>
                <a:gd name="T2" fmla="*/ 104 w 210"/>
                <a:gd name="T3" fmla="*/ 0 h 209"/>
                <a:gd name="T4" fmla="*/ 0 w 210"/>
                <a:gd name="T5" fmla="*/ 105 h 209"/>
                <a:gd name="T6" fmla="*/ 104 w 210"/>
                <a:gd name="T7" fmla="*/ 209 h 209"/>
                <a:gd name="T8" fmla="*/ 105 w 210"/>
                <a:gd name="T9" fmla="*/ 209 h 209"/>
                <a:gd name="T10" fmla="*/ 210 w 210"/>
                <a:gd name="T11" fmla="*/ 105 h 209"/>
                <a:gd name="T12" fmla="*/ 105 w 210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09">
                  <a:moveTo>
                    <a:pt x="105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2"/>
                    <a:pt x="47" y="209"/>
                    <a:pt x="104" y="209"/>
                  </a:cubicBezTo>
                  <a:cubicBezTo>
                    <a:pt x="105" y="209"/>
                    <a:pt x="105" y="209"/>
                    <a:pt x="105" y="209"/>
                  </a:cubicBezTo>
                  <a:cubicBezTo>
                    <a:pt x="163" y="209"/>
                    <a:pt x="210" y="162"/>
                    <a:pt x="210" y="105"/>
                  </a:cubicBezTo>
                  <a:cubicBezTo>
                    <a:pt x="210" y="47"/>
                    <a:pt x="163" y="0"/>
                    <a:pt x="105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6" name="Freeform 119"/>
            <p:cNvSpPr>
              <a:spLocks noEditPoints="1"/>
            </p:cNvSpPr>
            <p:nvPr/>
          </p:nvSpPr>
          <p:spPr bwMode="auto">
            <a:xfrm>
              <a:off x="3181106" y="2590042"/>
              <a:ext cx="508206" cy="508206"/>
            </a:xfrm>
            <a:custGeom>
              <a:avLst/>
              <a:gdLst>
                <a:gd name="T0" fmla="*/ 129 w 258"/>
                <a:gd name="T1" fmla="*/ 0 h 258"/>
                <a:gd name="T2" fmla="*/ 128 w 258"/>
                <a:gd name="T3" fmla="*/ 0 h 258"/>
                <a:gd name="T4" fmla="*/ 0 w 258"/>
                <a:gd name="T5" fmla="*/ 129 h 258"/>
                <a:gd name="T6" fmla="*/ 128 w 258"/>
                <a:gd name="T7" fmla="*/ 258 h 258"/>
                <a:gd name="T8" fmla="*/ 129 w 258"/>
                <a:gd name="T9" fmla="*/ 258 h 258"/>
                <a:gd name="T10" fmla="*/ 258 w 258"/>
                <a:gd name="T11" fmla="*/ 129 h 258"/>
                <a:gd name="T12" fmla="*/ 129 w 258"/>
                <a:gd name="T13" fmla="*/ 0 h 258"/>
                <a:gd name="T14" fmla="*/ 129 w 258"/>
                <a:gd name="T15" fmla="*/ 233 h 258"/>
                <a:gd name="T16" fmla="*/ 128 w 258"/>
                <a:gd name="T17" fmla="*/ 233 h 258"/>
                <a:gd name="T18" fmla="*/ 24 w 258"/>
                <a:gd name="T19" fmla="*/ 129 h 258"/>
                <a:gd name="T20" fmla="*/ 128 w 258"/>
                <a:gd name="T21" fmla="*/ 24 h 258"/>
                <a:gd name="T22" fmla="*/ 129 w 258"/>
                <a:gd name="T23" fmla="*/ 24 h 258"/>
                <a:gd name="T24" fmla="*/ 234 w 258"/>
                <a:gd name="T25" fmla="*/ 129 h 258"/>
                <a:gd name="T26" fmla="*/ 129 w 258"/>
                <a:gd name="T27" fmla="*/ 23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58">
                  <a:moveTo>
                    <a:pt x="129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57" y="0"/>
                    <a:pt x="0" y="58"/>
                    <a:pt x="0" y="129"/>
                  </a:cubicBezTo>
                  <a:cubicBezTo>
                    <a:pt x="0" y="199"/>
                    <a:pt x="57" y="257"/>
                    <a:pt x="128" y="258"/>
                  </a:cubicBezTo>
                  <a:cubicBezTo>
                    <a:pt x="129" y="258"/>
                    <a:pt x="129" y="258"/>
                    <a:pt x="129" y="258"/>
                  </a:cubicBezTo>
                  <a:cubicBezTo>
                    <a:pt x="200" y="258"/>
                    <a:pt x="258" y="200"/>
                    <a:pt x="258" y="129"/>
                  </a:cubicBezTo>
                  <a:cubicBezTo>
                    <a:pt x="258" y="57"/>
                    <a:pt x="200" y="0"/>
                    <a:pt x="129" y="0"/>
                  </a:cubicBezTo>
                  <a:close/>
                  <a:moveTo>
                    <a:pt x="129" y="233"/>
                  </a:moveTo>
                  <a:cubicBezTo>
                    <a:pt x="128" y="233"/>
                    <a:pt x="128" y="233"/>
                    <a:pt x="128" y="233"/>
                  </a:cubicBezTo>
                  <a:cubicBezTo>
                    <a:pt x="71" y="233"/>
                    <a:pt x="24" y="186"/>
                    <a:pt x="24" y="129"/>
                  </a:cubicBezTo>
                  <a:cubicBezTo>
                    <a:pt x="24" y="71"/>
                    <a:pt x="71" y="24"/>
                    <a:pt x="128" y="24"/>
                  </a:cubicBezTo>
                  <a:cubicBezTo>
                    <a:pt x="129" y="24"/>
                    <a:pt x="129" y="24"/>
                    <a:pt x="129" y="24"/>
                  </a:cubicBezTo>
                  <a:cubicBezTo>
                    <a:pt x="187" y="24"/>
                    <a:pt x="234" y="71"/>
                    <a:pt x="234" y="129"/>
                  </a:cubicBezTo>
                  <a:cubicBezTo>
                    <a:pt x="234" y="186"/>
                    <a:pt x="187" y="233"/>
                    <a:pt x="129" y="23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7" name="Freeform 120"/>
            <p:cNvSpPr/>
            <p:nvPr/>
          </p:nvSpPr>
          <p:spPr bwMode="auto">
            <a:xfrm>
              <a:off x="3240116" y="2911585"/>
              <a:ext cx="390185" cy="137287"/>
            </a:xfrm>
            <a:custGeom>
              <a:avLst/>
              <a:gdLst>
                <a:gd name="T0" fmla="*/ 99 w 198"/>
                <a:gd name="T1" fmla="*/ 63 h 70"/>
                <a:gd name="T2" fmla="*/ 98 w 198"/>
                <a:gd name="T3" fmla="*/ 63 h 70"/>
                <a:gd name="T4" fmla="*/ 0 w 198"/>
                <a:gd name="T5" fmla="*/ 0 h 70"/>
                <a:gd name="T6" fmla="*/ 98 w 198"/>
                <a:gd name="T7" fmla="*/ 70 h 70"/>
                <a:gd name="T8" fmla="*/ 99 w 198"/>
                <a:gd name="T9" fmla="*/ 70 h 70"/>
                <a:gd name="T10" fmla="*/ 198 w 198"/>
                <a:gd name="T11" fmla="*/ 0 h 70"/>
                <a:gd name="T12" fmla="*/ 99 w 1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70">
                  <a:moveTo>
                    <a:pt x="99" y="63"/>
                  </a:moveTo>
                  <a:cubicBezTo>
                    <a:pt x="98" y="63"/>
                    <a:pt x="98" y="63"/>
                    <a:pt x="98" y="63"/>
                  </a:cubicBezTo>
                  <a:cubicBezTo>
                    <a:pt x="55" y="63"/>
                    <a:pt x="17" y="37"/>
                    <a:pt x="0" y="0"/>
                  </a:cubicBezTo>
                  <a:cubicBezTo>
                    <a:pt x="14" y="41"/>
                    <a:pt x="53" y="70"/>
                    <a:pt x="98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45" y="70"/>
                    <a:pt x="183" y="41"/>
                    <a:pt x="198" y="0"/>
                  </a:cubicBezTo>
                  <a:cubicBezTo>
                    <a:pt x="180" y="37"/>
                    <a:pt x="143" y="63"/>
                    <a:pt x="99" y="6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8" name="Freeform 121"/>
            <p:cNvSpPr>
              <a:spLocks noEditPoints="1"/>
            </p:cNvSpPr>
            <p:nvPr/>
          </p:nvSpPr>
          <p:spPr bwMode="auto">
            <a:xfrm>
              <a:off x="3261794" y="3139194"/>
              <a:ext cx="346833" cy="346833"/>
            </a:xfrm>
            <a:custGeom>
              <a:avLst/>
              <a:gdLst>
                <a:gd name="T0" fmla="*/ 88 w 176"/>
                <a:gd name="T1" fmla="*/ 0 h 176"/>
                <a:gd name="T2" fmla="*/ 87 w 176"/>
                <a:gd name="T3" fmla="*/ 0 h 176"/>
                <a:gd name="T4" fmla="*/ 0 w 176"/>
                <a:gd name="T5" fmla="*/ 88 h 176"/>
                <a:gd name="T6" fmla="*/ 87 w 176"/>
                <a:gd name="T7" fmla="*/ 176 h 176"/>
                <a:gd name="T8" fmla="*/ 88 w 176"/>
                <a:gd name="T9" fmla="*/ 176 h 176"/>
                <a:gd name="T10" fmla="*/ 176 w 176"/>
                <a:gd name="T11" fmla="*/ 88 h 176"/>
                <a:gd name="T12" fmla="*/ 88 w 176"/>
                <a:gd name="T13" fmla="*/ 0 h 176"/>
                <a:gd name="T14" fmla="*/ 88 w 176"/>
                <a:gd name="T15" fmla="*/ 160 h 176"/>
                <a:gd name="T16" fmla="*/ 87 w 176"/>
                <a:gd name="T17" fmla="*/ 160 h 176"/>
                <a:gd name="T18" fmla="*/ 16 w 176"/>
                <a:gd name="T19" fmla="*/ 88 h 176"/>
                <a:gd name="T20" fmla="*/ 87 w 176"/>
                <a:gd name="T21" fmla="*/ 17 h 176"/>
                <a:gd name="T22" fmla="*/ 88 w 176"/>
                <a:gd name="T23" fmla="*/ 17 h 176"/>
                <a:gd name="T24" fmla="*/ 159 w 176"/>
                <a:gd name="T25" fmla="*/ 88 h 176"/>
                <a:gd name="T26" fmla="*/ 88 w 176"/>
                <a:gd name="T27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39" y="1"/>
                    <a:pt x="0" y="40"/>
                    <a:pt x="0" y="88"/>
                  </a:cubicBezTo>
                  <a:cubicBezTo>
                    <a:pt x="0" y="137"/>
                    <a:pt x="39" y="176"/>
                    <a:pt x="87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136" y="176"/>
                    <a:pt x="176" y="137"/>
                    <a:pt x="176" y="88"/>
                  </a:cubicBezTo>
                  <a:cubicBezTo>
                    <a:pt x="176" y="40"/>
                    <a:pt x="136" y="0"/>
                    <a:pt x="88" y="0"/>
                  </a:cubicBezTo>
                  <a:close/>
                  <a:moveTo>
                    <a:pt x="88" y="160"/>
                  </a:moveTo>
                  <a:cubicBezTo>
                    <a:pt x="87" y="160"/>
                    <a:pt x="87" y="160"/>
                    <a:pt x="87" y="160"/>
                  </a:cubicBezTo>
                  <a:cubicBezTo>
                    <a:pt x="48" y="159"/>
                    <a:pt x="16" y="127"/>
                    <a:pt x="16" y="88"/>
                  </a:cubicBezTo>
                  <a:cubicBezTo>
                    <a:pt x="16" y="49"/>
                    <a:pt x="48" y="17"/>
                    <a:pt x="87" y="17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127" y="17"/>
                    <a:pt x="159" y="49"/>
                    <a:pt x="159" y="88"/>
                  </a:cubicBezTo>
                  <a:cubicBezTo>
                    <a:pt x="159" y="128"/>
                    <a:pt x="127" y="160"/>
                    <a:pt x="88" y="16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9" name="Freeform 122"/>
            <p:cNvSpPr/>
            <p:nvPr/>
          </p:nvSpPr>
          <p:spPr bwMode="auto">
            <a:xfrm>
              <a:off x="3294309" y="3184956"/>
              <a:ext cx="280597" cy="280597"/>
            </a:xfrm>
            <a:custGeom>
              <a:avLst/>
              <a:gdLst>
                <a:gd name="T0" fmla="*/ 72 w 143"/>
                <a:gd name="T1" fmla="*/ 0 h 143"/>
                <a:gd name="T2" fmla="*/ 71 w 143"/>
                <a:gd name="T3" fmla="*/ 0 h 143"/>
                <a:gd name="T4" fmla="*/ 0 w 143"/>
                <a:gd name="T5" fmla="*/ 71 h 143"/>
                <a:gd name="T6" fmla="*/ 71 w 143"/>
                <a:gd name="T7" fmla="*/ 143 h 143"/>
                <a:gd name="T8" fmla="*/ 72 w 143"/>
                <a:gd name="T9" fmla="*/ 143 h 143"/>
                <a:gd name="T10" fmla="*/ 143 w 143"/>
                <a:gd name="T11" fmla="*/ 71 h 143"/>
                <a:gd name="T12" fmla="*/ 72 w 143"/>
                <a:gd name="T1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3">
                  <a:moveTo>
                    <a:pt x="7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1"/>
                    <a:pt x="32" y="143"/>
                    <a:pt x="71" y="143"/>
                  </a:cubicBezTo>
                  <a:cubicBezTo>
                    <a:pt x="72" y="143"/>
                    <a:pt x="72" y="143"/>
                    <a:pt x="72" y="143"/>
                  </a:cubicBezTo>
                  <a:cubicBezTo>
                    <a:pt x="111" y="143"/>
                    <a:pt x="143" y="111"/>
                    <a:pt x="143" y="71"/>
                  </a:cubicBezTo>
                  <a:cubicBezTo>
                    <a:pt x="143" y="32"/>
                    <a:pt x="111" y="0"/>
                    <a:pt x="72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0" name="Freeform 123"/>
            <p:cNvSpPr>
              <a:spLocks noEditPoints="1"/>
            </p:cNvSpPr>
            <p:nvPr/>
          </p:nvSpPr>
          <p:spPr bwMode="auto">
            <a:xfrm>
              <a:off x="3261794" y="3153644"/>
              <a:ext cx="346833" cy="344423"/>
            </a:xfrm>
            <a:custGeom>
              <a:avLst/>
              <a:gdLst>
                <a:gd name="T0" fmla="*/ 88 w 176"/>
                <a:gd name="T1" fmla="*/ 0 h 175"/>
                <a:gd name="T2" fmla="*/ 87 w 176"/>
                <a:gd name="T3" fmla="*/ 0 h 175"/>
                <a:gd name="T4" fmla="*/ 0 w 176"/>
                <a:gd name="T5" fmla="*/ 87 h 175"/>
                <a:gd name="T6" fmla="*/ 87 w 176"/>
                <a:gd name="T7" fmla="*/ 175 h 175"/>
                <a:gd name="T8" fmla="*/ 88 w 176"/>
                <a:gd name="T9" fmla="*/ 175 h 175"/>
                <a:gd name="T10" fmla="*/ 176 w 176"/>
                <a:gd name="T11" fmla="*/ 87 h 175"/>
                <a:gd name="T12" fmla="*/ 88 w 176"/>
                <a:gd name="T13" fmla="*/ 0 h 175"/>
                <a:gd name="T14" fmla="*/ 88 w 176"/>
                <a:gd name="T15" fmla="*/ 159 h 175"/>
                <a:gd name="T16" fmla="*/ 87 w 176"/>
                <a:gd name="T17" fmla="*/ 159 h 175"/>
                <a:gd name="T18" fmla="*/ 16 w 176"/>
                <a:gd name="T19" fmla="*/ 87 h 175"/>
                <a:gd name="T20" fmla="*/ 87 w 176"/>
                <a:gd name="T21" fmla="*/ 16 h 175"/>
                <a:gd name="T22" fmla="*/ 88 w 176"/>
                <a:gd name="T23" fmla="*/ 16 h 175"/>
                <a:gd name="T24" fmla="*/ 159 w 176"/>
                <a:gd name="T25" fmla="*/ 87 h 175"/>
                <a:gd name="T26" fmla="*/ 88 w 176"/>
                <a:gd name="T27" fmla="*/ 159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175">
                  <a:moveTo>
                    <a:pt x="88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136" y="175"/>
                    <a:pt x="176" y="136"/>
                    <a:pt x="176" y="87"/>
                  </a:cubicBezTo>
                  <a:cubicBezTo>
                    <a:pt x="176" y="39"/>
                    <a:pt x="136" y="0"/>
                    <a:pt x="88" y="0"/>
                  </a:cubicBezTo>
                  <a:close/>
                  <a:moveTo>
                    <a:pt x="88" y="159"/>
                  </a:moveTo>
                  <a:cubicBezTo>
                    <a:pt x="87" y="159"/>
                    <a:pt x="87" y="159"/>
                    <a:pt x="87" y="159"/>
                  </a:cubicBezTo>
                  <a:cubicBezTo>
                    <a:pt x="48" y="159"/>
                    <a:pt x="16" y="127"/>
                    <a:pt x="16" y="87"/>
                  </a:cubicBezTo>
                  <a:cubicBezTo>
                    <a:pt x="16" y="48"/>
                    <a:pt x="48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127" y="16"/>
                    <a:pt x="159" y="48"/>
                    <a:pt x="159" y="87"/>
                  </a:cubicBezTo>
                  <a:cubicBezTo>
                    <a:pt x="159" y="127"/>
                    <a:pt x="127" y="159"/>
                    <a:pt x="88" y="15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1" name="Freeform 124"/>
            <p:cNvSpPr/>
            <p:nvPr/>
          </p:nvSpPr>
          <p:spPr bwMode="auto">
            <a:xfrm>
              <a:off x="3301535" y="3371619"/>
              <a:ext cx="266145" cy="93933"/>
            </a:xfrm>
            <a:custGeom>
              <a:avLst/>
              <a:gdLst>
                <a:gd name="T0" fmla="*/ 68 w 135"/>
                <a:gd name="T1" fmla="*/ 43 h 48"/>
                <a:gd name="T2" fmla="*/ 67 w 135"/>
                <a:gd name="T3" fmla="*/ 43 h 48"/>
                <a:gd name="T4" fmla="*/ 0 w 135"/>
                <a:gd name="T5" fmla="*/ 0 h 48"/>
                <a:gd name="T6" fmla="*/ 67 w 135"/>
                <a:gd name="T7" fmla="*/ 48 h 48"/>
                <a:gd name="T8" fmla="*/ 68 w 135"/>
                <a:gd name="T9" fmla="*/ 48 h 48"/>
                <a:gd name="T10" fmla="*/ 135 w 135"/>
                <a:gd name="T11" fmla="*/ 0 h 48"/>
                <a:gd name="T12" fmla="*/ 68 w 135"/>
                <a:gd name="T13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48">
                  <a:moveTo>
                    <a:pt x="68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38" y="43"/>
                    <a:pt x="12" y="25"/>
                    <a:pt x="0" y="0"/>
                  </a:cubicBezTo>
                  <a:cubicBezTo>
                    <a:pt x="10" y="28"/>
                    <a:pt x="36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99" y="48"/>
                    <a:pt x="126" y="28"/>
                    <a:pt x="135" y="0"/>
                  </a:cubicBezTo>
                  <a:cubicBezTo>
                    <a:pt x="123" y="25"/>
                    <a:pt x="98" y="43"/>
                    <a:pt x="68" y="4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2" name="Freeform 125"/>
            <p:cNvSpPr/>
            <p:nvPr/>
          </p:nvSpPr>
          <p:spPr bwMode="auto">
            <a:xfrm>
              <a:off x="3397876" y="3517337"/>
              <a:ext cx="78278" cy="1142860"/>
            </a:xfrm>
            <a:custGeom>
              <a:avLst/>
              <a:gdLst>
                <a:gd name="T0" fmla="*/ 36 w 40"/>
                <a:gd name="T1" fmla="*/ 15 h 581"/>
                <a:gd name="T2" fmla="*/ 21 w 40"/>
                <a:gd name="T3" fmla="*/ 0 h 581"/>
                <a:gd name="T4" fmla="*/ 14 w 40"/>
                <a:gd name="T5" fmla="*/ 3 h 581"/>
                <a:gd name="T6" fmla="*/ 5 w 40"/>
                <a:gd name="T7" fmla="*/ 15 h 581"/>
                <a:gd name="T8" fmla="*/ 0 w 40"/>
                <a:gd name="T9" fmla="*/ 45 h 581"/>
                <a:gd name="T10" fmla="*/ 2 w 40"/>
                <a:gd name="T11" fmla="*/ 237 h 581"/>
                <a:gd name="T12" fmla="*/ 3 w 40"/>
                <a:gd name="T13" fmla="*/ 329 h 581"/>
                <a:gd name="T14" fmla="*/ 4 w 40"/>
                <a:gd name="T15" fmla="*/ 395 h 581"/>
                <a:gd name="T16" fmla="*/ 8 w 40"/>
                <a:gd name="T17" fmla="*/ 581 h 581"/>
                <a:gd name="T18" fmla="*/ 14 w 40"/>
                <a:gd name="T19" fmla="*/ 581 h 581"/>
                <a:gd name="T20" fmla="*/ 28 w 40"/>
                <a:gd name="T21" fmla="*/ 581 h 581"/>
                <a:gd name="T22" fmla="*/ 34 w 40"/>
                <a:gd name="T23" fmla="*/ 396 h 581"/>
                <a:gd name="T24" fmla="*/ 37 w 40"/>
                <a:gd name="T25" fmla="*/ 291 h 581"/>
                <a:gd name="T26" fmla="*/ 38 w 40"/>
                <a:gd name="T27" fmla="*/ 237 h 581"/>
                <a:gd name="T28" fmla="*/ 40 w 40"/>
                <a:gd name="T29" fmla="*/ 43 h 581"/>
                <a:gd name="T30" fmla="*/ 36 w 40"/>
                <a:gd name="T31" fmla="*/ 1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581">
                  <a:moveTo>
                    <a:pt x="36" y="15"/>
                  </a:moveTo>
                  <a:cubicBezTo>
                    <a:pt x="33" y="9"/>
                    <a:pt x="26" y="0"/>
                    <a:pt x="21" y="0"/>
                  </a:cubicBezTo>
                  <a:cubicBezTo>
                    <a:pt x="19" y="0"/>
                    <a:pt x="16" y="2"/>
                    <a:pt x="14" y="3"/>
                  </a:cubicBezTo>
                  <a:cubicBezTo>
                    <a:pt x="10" y="6"/>
                    <a:pt x="7" y="11"/>
                    <a:pt x="5" y="15"/>
                  </a:cubicBezTo>
                  <a:cubicBezTo>
                    <a:pt x="1" y="24"/>
                    <a:pt x="0" y="35"/>
                    <a:pt x="0" y="45"/>
                  </a:cubicBezTo>
                  <a:cubicBezTo>
                    <a:pt x="2" y="237"/>
                    <a:pt x="2" y="237"/>
                    <a:pt x="2" y="237"/>
                  </a:cubicBezTo>
                  <a:cubicBezTo>
                    <a:pt x="3" y="329"/>
                    <a:pt x="3" y="329"/>
                    <a:pt x="3" y="329"/>
                  </a:cubicBezTo>
                  <a:cubicBezTo>
                    <a:pt x="3" y="351"/>
                    <a:pt x="3" y="373"/>
                    <a:pt x="4" y="395"/>
                  </a:cubicBezTo>
                  <a:cubicBezTo>
                    <a:pt x="5" y="457"/>
                    <a:pt x="7" y="519"/>
                    <a:pt x="8" y="581"/>
                  </a:cubicBezTo>
                  <a:cubicBezTo>
                    <a:pt x="10" y="581"/>
                    <a:pt x="12" y="581"/>
                    <a:pt x="14" y="581"/>
                  </a:cubicBezTo>
                  <a:cubicBezTo>
                    <a:pt x="19" y="581"/>
                    <a:pt x="23" y="581"/>
                    <a:pt x="28" y="581"/>
                  </a:cubicBezTo>
                  <a:cubicBezTo>
                    <a:pt x="30" y="519"/>
                    <a:pt x="32" y="457"/>
                    <a:pt x="34" y="396"/>
                  </a:cubicBezTo>
                  <a:cubicBezTo>
                    <a:pt x="35" y="361"/>
                    <a:pt x="36" y="326"/>
                    <a:pt x="37" y="291"/>
                  </a:cubicBezTo>
                  <a:cubicBezTo>
                    <a:pt x="37" y="273"/>
                    <a:pt x="37" y="255"/>
                    <a:pt x="38" y="237"/>
                  </a:cubicBezTo>
                  <a:cubicBezTo>
                    <a:pt x="39" y="172"/>
                    <a:pt x="40" y="108"/>
                    <a:pt x="40" y="43"/>
                  </a:cubicBezTo>
                  <a:cubicBezTo>
                    <a:pt x="40" y="34"/>
                    <a:pt x="39" y="24"/>
                    <a:pt x="36" y="1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08355" y="582295"/>
            <a:ext cx="7638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数据模型部分涉及的主要类的UML图如下图所示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410" y="1042670"/>
            <a:ext cx="7392670" cy="16929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527685" y="3090545"/>
            <a:ext cx="988187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1</a:t>
            </a:r>
            <a:r>
              <a:rPr lang="zh-CN" altLang="en-US" sz="2400">
                <a:solidFill>
                  <a:schemeClr val="bg1"/>
                </a:solidFill>
              </a:rPr>
              <a:t>、CreateDatabaseAndTable类：负责创建数据库和表。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2、Word类：负责封装单词。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3、ConnectDatabase类:负责；连接数据库。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4、AddWord类：负责向表中添加单词。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5、UpdateWord类：负责修改表中的单词。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6、DelWord类：负责删除表中的单词。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7、QueryOneWord类：负责查询表中的一个单词。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8、QueryAllWord类：负责查询表中的全部单词。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9、RandomQueryWord类：负责随机查询表中的单词。</a:t>
            </a:r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22624" name="Group 22623"/>
          <p:cNvGrpSpPr/>
          <p:nvPr/>
        </p:nvGrpSpPr>
        <p:grpSpPr>
          <a:xfrm>
            <a:off x="6748320" y="-15325"/>
            <a:ext cx="5658043" cy="5299579"/>
            <a:chOff x="1970666" y="1899200"/>
            <a:chExt cx="5658043" cy="5299579"/>
          </a:xfrm>
        </p:grpSpPr>
        <p:sp>
          <p:nvSpPr>
            <p:cNvPr id="115" name="Freeform 114"/>
            <p:cNvSpPr/>
            <p:nvPr/>
          </p:nvSpPr>
          <p:spPr bwMode="auto">
            <a:xfrm>
              <a:off x="3138678" y="6084165"/>
              <a:ext cx="4175584" cy="1114614"/>
            </a:xfrm>
            <a:custGeom>
              <a:avLst/>
              <a:gdLst>
                <a:gd name="connsiteX0" fmla="*/ 2816815 w 3732051"/>
                <a:gd name="connsiteY0" fmla="*/ 24099 h 996219"/>
                <a:gd name="connsiteX1" fmla="*/ 3265144 w 3732051"/>
                <a:gd name="connsiteY1" fmla="*/ 239104 h 996219"/>
                <a:gd name="connsiteX2" fmla="*/ 3394719 w 3732051"/>
                <a:gd name="connsiteY2" fmla="*/ 223561 h 996219"/>
                <a:gd name="connsiteX3" fmla="*/ 3718657 w 3732051"/>
                <a:gd name="connsiteY3" fmla="*/ 321997 h 996219"/>
                <a:gd name="connsiteX4" fmla="*/ 3732051 w 3732051"/>
                <a:gd name="connsiteY4" fmla="*/ 317802 h 996219"/>
                <a:gd name="connsiteX5" fmla="*/ 3732051 w 3732051"/>
                <a:gd name="connsiteY5" fmla="*/ 996219 h 996219"/>
                <a:gd name="connsiteX6" fmla="*/ 1697244 w 3732051"/>
                <a:gd name="connsiteY6" fmla="*/ 996219 h 996219"/>
                <a:gd name="connsiteX7" fmla="*/ 1672764 w 3732051"/>
                <a:gd name="connsiteY7" fmla="*/ 917527 h 996219"/>
                <a:gd name="connsiteX8" fmla="*/ 1661006 w 3732051"/>
                <a:gd name="connsiteY8" fmla="*/ 801226 h 996219"/>
                <a:gd name="connsiteX9" fmla="*/ 2238911 w 3732051"/>
                <a:gd name="connsiteY9" fmla="*/ 223561 h 996219"/>
                <a:gd name="connsiteX10" fmla="*/ 2368486 w 3732051"/>
                <a:gd name="connsiteY10" fmla="*/ 239104 h 996219"/>
                <a:gd name="connsiteX11" fmla="*/ 2816815 w 3732051"/>
                <a:gd name="connsiteY11" fmla="*/ 24099 h 996219"/>
                <a:gd name="connsiteX12" fmla="*/ 259300 w 3732051"/>
                <a:gd name="connsiteY12" fmla="*/ 0 h 996219"/>
                <a:gd name="connsiteX13" fmla="*/ 635286 w 3732051"/>
                <a:gd name="connsiteY13" fmla="*/ 209846 h 996219"/>
                <a:gd name="connsiteX14" fmla="*/ 860877 w 3732051"/>
                <a:gd name="connsiteY14" fmla="*/ 163214 h 996219"/>
                <a:gd name="connsiteX15" fmla="*/ 1439116 w 3732051"/>
                <a:gd name="connsiteY15" fmla="*/ 740938 h 996219"/>
                <a:gd name="connsiteX16" fmla="*/ 1393617 w 3732051"/>
                <a:gd name="connsiteY16" fmla="*/ 965640 h 996219"/>
                <a:gd name="connsiteX17" fmla="*/ 1376988 w 3732051"/>
                <a:gd name="connsiteY17" fmla="*/ 996219 h 996219"/>
                <a:gd name="connsiteX18" fmla="*/ 343526 w 3732051"/>
                <a:gd name="connsiteY18" fmla="*/ 996219 h 996219"/>
                <a:gd name="connsiteX19" fmla="*/ 331661 w 3732051"/>
                <a:gd name="connsiteY19" fmla="*/ 974278 h 996219"/>
                <a:gd name="connsiteX20" fmla="*/ 300788 w 3732051"/>
                <a:gd name="connsiteY20" fmla="*/ 883426 h 996219"/>
                <a:gd name="connsiteX21" fmla="*/ 259300 w 3732051"/>
                <a:gd name="connsiteY21" fmla="*/ 886017 h 996219"/>
                <a:gd name="connsiteX22" fmla="*/ 0 w 3732051"/>
                <a:gd name="connsiteY22" fmla="*/ 803115 h 996219"/>
                <a:gd name="connsiteX23" fmla="*/ 0 w 3732051"/>
                <a:gd name="connsiteY23" fmla="*/ 82902 h 996219"/>
                <a:gd name="connsiteX24" fmla="*/ 259300 w 3732051"/>
                <a:gd name="connsiteY24" fmla="*/ 0 h 99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32051" h="996219">
                  <a:moveTo>
                    <a:pt x="2816815" y="24099"/>
                  </a:moveTo>
                  <a:cubicBezTo>
                    <a:pt x="2998220" y="24099"/>
                    <a:pt x="3158893" y="106992"/>
                    <a:pt x="3265144" y="239104"/>
                  </a:cubicBezTo>
                  <a:cubicBezTo>
                    <a:pt x="3306608" y="228742"/>
                    <a:pt x="3350664" y="223561"/>
                    <a:pt x="3394719" y="223561"/>
                  </a:cubicBezTo>
                  <a:cubicBezTo>
                    <a:pt x="3513928" y="223561"/>
                    <a:pt x="3625363" y="259827"/>
                    <a:pt x="3718657" y="321997"/>
                  </a:cubicBezTo>
                  <a:lnTo>
                    <a:pt x="3732051" y="317802"/>
                  </a:lnTo>
                  <a:lnTo>
                    <a:pt x="3732051" y="996219"/>
                  </a:lnTo>
                  <a:lnTo>
                    <a:pt x="1697244" y="996219"/>
                  </a:lnTo>
                  <a:lnTo>
                    <a:pt x="1672764" y="917527"/>
                  </a:lnTo>
                  <a:cubicBezTo>
                    <a:pt x="1665056" y="879951"/>
                    <a:pt x="1661006" y="841054"/>
                    <a:pt x="1661006" y="801226"/>
                  </a:cubicBezTo>
                  <a:cubicBezTo>
                    <a:pt x="1661006" y="482604"/>
                    <a:pt x="1920156" y="223561"/>
                    <a:pt x="2238911" y="223561"/>
                  </a:cubicBezTo>
                  <a:cubicBezTo>
                    <a:pt x="2282966" y="223561"/>
                    <a:pt x="2327022" y="228742"/>
                    <a:pt x="2368486" y="239104"/>
                  </a:cubicBezTo>
                  <a:cubicBezTo>
                    <a:pt x="2472146" y="106992"/>
                    <a:pt x="2635410" y="24099"/>
                    <a:pt x="2816815" y="24099"/>
                  </a:cubicBezTo>
                  <a:close/>
                  <a:moveTo>
                    <a:pt x="259300" y="0"/>
                  </a:moveTo>
                  <a:cubicBezTo>
                    <a:pt x="417474" y="0"/>
                    <a:pt x="554903" y="85493"/>
                    <a:pt x="635286" y="209846"/>
                  </a:cubicBezTo>
                  <a:cubicBezTo>
                    <a:pt x="702704" y="181349"/>
                    <a:pt x="780494" y="163214"/>
                    <a:pt x="860877" y="163214"/>
                  </a:cubicBezTo>
                  <a:cubicBezTo>
                    <a:pt x="1179816" y="163214"/>
                    <a:pt x="1439116" y="422283"/>
                    <a:pt x="1439116" y="740938"/>
                  </a:cubicBezTo>
                  <a:cubicBezTo>
                    <a:pt x="1439116" y="820602"/>
                    <a:pt x="1422910" y="896542"/>
                    <a:pt x="1393617" y="965640"/>
                  </a:cubicBezTo>
                  <a:lnTo>
                    <a:pt x="1376988" y="996219"/>
                  </a:lnTo>
                  <a:lnTo>
                    <a:pt x="343526" y="996219"/>
                  </a:lnTo>
                  <a:lnTo>
                    <a:pt x="331661" y="974278"/>
                  </a:lnTo>
                  <a:cubicBezTo>
                    <a:pt x="318939" y="945198"/>
                    <a:pt x="308567" y="914838"/>
                    <a:pt x="300788" y="883426"/>
                  </a:cubicBezTo>
                  <a:cubicBezTo>
                    <a:pt x="287823" y="886017"/>
                    <a:pt x="272265" y="886017"/>
                    <a:pt x="259300" y="886017"/>
                  </a:cubicBezTo>
                  <a:cubicBezTo>
                    <a:pt x="163359" y="886017"/>
                    <a:pt x="72604" y="854928"/>
                    <a:pt x="0" y="803115"/>
                  </a:cubicBezTo>
                  <a:cubicBezTo>
                    <a:pt x="0" y="82902"/>
                    <a:pt x="0" y="82902"/>
                    <a:pt x="0" y="82902"/>
                  </a:cubicBezTo>
                  <a:cubicBezTo>
                    <a:pt x="72604" y="31089"/>
                    <a:pt x="163359" y="0"/>
                    <a:pt x="25930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54" name="Freeform 155"/>
            <p:cNvSpPr/>
            <p:nvPr/>
          </p:nvSpPr>
          <p:spPr bwMode="auto">
            <a:xfrm>
              <a:off x="4716904" y="4818035"/>
              <a:ext cx="812167" cy="2344289"/>
            </a:xfrm>
            <a:custGeom>
              <a:avLst/>
              <a:gdLst>
                <a:gd name="T0" fmla="*/ 230 w 458"/>
                <a:gd name="T1" fmla="*/ 0 h 1322"/>
                <a:gd name="T2" fmla="*/ 0 w 458"/>
                <a:gd name="T3" fmla="*/ 0 h 1322"/>
                <a:gd name="T4" fmla="*/ 0 w 458"/>
                <a:gd name="T5" fmla="*/ 1322 h 1322"/>
                <a:gd name="T6" fmla="*/ 458 w 458"/>
                <a:gd name="T7" fmla="*/ 1322 h 1322"/>
                <a:gd name="T8" fmla="*/ 230 w 458"/>
                <a:gd name="T9" fmla="*/ 0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1322">
                  <a:moveTo>
                    <a:pt x="230" y="0"/>
                  </a:moveTo>
                  <a:lnTo>
                    <a:pt x="0" y="0"/>
                  </a:lnTo>
                  <a:lnTo>
                    <a:pt x="0" y="1322"/>
                  </a:lnTo>
                  <a:lnTo>
                    <a:pt x="458" y="1322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55" name="Freeform 156"/>
            <p:cNvSpPr/>
            <p:nvPr/>
          </p:nvSpPr>
          <p:spPr bwMode="auto">
            <a:xfrm>
              <a:off x="3901192" y="4818035"/>
              <a:ext cx="815714" cy="2344289"/>
            </a:xfrm>
            <a:custGeom>
              <a:avLst/>
              <a:gdLst>
                <a:gd name="T0" fmla="*/ 0 w 460"/>
                <a:gd name="T1" fmla="*/ 1322 h 1322"/>
                <a:gd name="T2" fmla="*/ 460 w 460"/>
                <a:gd name="T3" fmla="*/ 1322 h 1322"/>
                <a:gd name="T4" fmla="*/ 460 w 460"/>
                <a:gd name="T5" fmla="*/ 0 h 1322"/>
                <a:gd name="T6" fmla="*/ 229 w 460"/>
                <a:gd name="T7" fmla="*/ 0 h 1322"/>
                <a:gd name="T8" fmla="*/ 0 w 460"/>
                <a:gd name="T9" fmla="*/ 1322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1322">
                  <a:moveTo>
                    <a:pt x="0" y="1322"/>
                  </a:moveTo>
                  <a:lnTo>
                    <a:pt x="460" y="1322"/>
                  </a:lnTo>
                  <a:lnTo>
                    <a:pt x="460" y="0"/>
                  </a:lnTo>
                  <a:lnTo>
                    <a:pt x="229" y="0"/>
                  </a:lnTo>
                  <a:lnTo>
                    <a:pt x="0" y="132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56" name="Freeform 157"/>
            <p:cNvSpPr/>
            <p:nvPr/>
          </p:nvSpPr>
          <p:spPr bwMode="auto">
            <a:xfrm>
              <a:off x="4963392" y="2557090"/>
              <a:ext cx="113491" cy="1608374"/>
            </a:xfrm>
            <a:custGeom>
              <a:avLst/>
              <a:gdLst>
                <a:gd name="T0" fmla="*/ 0 w 64"/>
                <a:gd name="T1" fmla="*/ 56 h 907"/>
                <a:gd name="T2" fmla="*/ 64 w 64"/>
                <a:gd name="T3" fmla="*/ 0 h 907"/>
                <a:gd name="T4" fmla="*/ 64 w 64"/>
                <a:gd name="T5" fmla="*/ 907 h 907"/>
                <a:gd name="T6" fmla="*/ 0 w 64"/>
                <a:gd name="T7" fmla="*/ 907 h 907"/>
                <a:gd name="T8" fmla="*/ 0 w 64"/>
                <a:gd name="T9" fmla="*/ 5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07">
                  <a:moveTo>
                    <a:pt x="0" y="56"/>
                  </a:moveTo>
                  <a:lnTo>
                    <a:pt x="64" y="0"/>
                  </a:lnTo>
                  <a:lnTo>
                    <a:pt x="64" y="907"/>
                  </a:lnTo>
                  <a:lnTo>
                    <a:pt x="0" y="907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57" name="Freeform 158"/>
            <p:cNvSpPr/>
            <p:nvPr/>
          </p:nvSpPr>
          <p:spPr bwMode="auto">
            <a:xfrm>
              <a:off x="4356927" y="2557090"/>
              <a:ext cx="113491" cy="1608374"/>
            </a:xfrm>
            <a:custGeom>
              <a:avLst/>
              <a:gdLst>
                <a:gd name="T0" fmla="*/ 64 w 64"/>
                <a:gd name="T1" fmla="*/ 56 h 907"/>
                <a:gd name="T2" fmla="*/ 0 w 64"/>
                <a:gd name="T3" fmla="*/ 0 h 907"/>
                <a:gd name="T4" fmla="*/ 0 w 64"/>
                <a:gd name="T5" fmla="*/ 907 h 907"/>
                <a:gd name="T6" fmla="*/ 64 w 64"/>
                <a:gd name="T7" fmla="*/ 907 h 907"/>
                <a:gd name="T8" fmla="*/ 64 w 64"/>
                <a:gd name="T9" fmla="*/ 5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07">
                  <a:moveTo>
                    <a:pt x="64" y="56"/>
                  </a:moveTo>
                  <a:lnTo>
                    <a:pt x="0" y="0"/>
                  </a:lnTo>
                  <a:lnTo>
                    <a:pt x="0" y="907"/>
                  </a:lnTo>
                  <a:lnTo>
                    <a:pt x="64" y="907"/>
                  </a:lnTo>
                  <a:lnTo>
                    <a:pt x="64" y="56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58" name="Freeform 159"/>
            <p:cNvSpPr/>
            <p:nvPr/>
          </p:nvSpPr>
          <p:spPr bwMode="auto">
            <a:xfrm>
              <a:off x="4716904" y="2496798"/>
              <a:ext cx="246487" cy="1668666"/>
            </a:xfrm>
            <a:custGeom>
              <a:avLst/>
              <a:gdLst>
                <a:gd name="T0" fmla="*/ 0 w 139"/>
                <a:gd name="T1" fmla="*/ 90 h 941"/>
                <a:gd name="T2" fmla="*/ 69 w 139"/>
                <a:gd name="T3" fmla="*/ 0 h 941"/>
                <a:gd name="T4" fmla="*/ 139 w 139"/>
                <a:gd name="T5" fmla="*/ 90 h 941"/>
                <a:gd name="T6" fmla="*/ 139 w 139"/>
                <a:gd name="T7" fmla="*/ 941 h 941"/>
                <a:gd name="T8" fmla="*/ 0 w 139"/>
                <a:gd name="T9" fmla="*/ 941 h 941"/>
                <a:gd name="T10" fmla="*/ 0 w 139"/>
                <a:gd name="T11" fmla="*/ 9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41">
                  <a:moveTo>
                    <a:pt x="0" y="90"/>
                  </a:moveTo>
                  <a:lnTo>
                    <a:pt x="69" y="0"/>
                  </a:lnTo>
                  <a:lnTo>
                    <a:pt x="139" y="90"/>
                  </a:lnTo>
                  <a:lnTo>
                    <a:pt x="139" y="941"/>
                  </a:lnTo>
                  <a:lnTo>
                    <a:pt x="0" y="941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59" name="Freeform 160"/>
            <p:cNvSpPr/>
            <p:nvPr/>
          </p:nvSpPr>
          <p:spPr bwMode="auto">
            <a:xfrm>
              <a:off x="4470417" y="2496798"/>
              <a:ext cx="246487" cy="1668666"/>
            </a:xfrm>
            <a:custGeom>
              <a:avLst/>
              <a:gdLst>
                <a:gd name="T0" fmla="*/ 0 w 139"/>
                <a:gd name="T1" fmla="*/ 90 h 941"/>
                <a:gd name="T2" fmla="*/ 69 w 139"/>
                <a:gd name="T3" fmla="*/ 0 h 941"/>
                <a:gd name="T4" fmla="*/ 139 w 139"/>
                <a:gd name="T5" fmla="*/ 90 h 941"/>
                <a:gd name="T6" fmla="*/ 139 w 139"/>
                <a:gd name="T7" fmla="*/ 941 h 941"/>
                <a:gd name="T8" fmla="*/ 0 w 139"/>
                <a:gd name="T9" fmla="*/ 941 h 941"/>
                <a:gd name="T10" fmla="*/ 0 w 139"/>
                <a:gd name="T11" fmla="*/ 9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941">
                  <a:moveTo>
                    <a:pt x="0" y="90"/>
                  </a:moveTo>
                  <a:lnTo>
                    <a:pt x="69" y="0"/>
                  </a:lnTo>
                  <a:lnTo>
                    <a:pt x="139" y="90"/>
                  </a:lnTo>
                  <a:lnTo>
                    <a:pt x="139" y="941"/>
                  </a:lnTo>
                  <a:lnTo>
                    <a:pt x="0" y="941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0" name="Freeform 161"/>
            <p:cNvSpPr/>
            <p:nvPr/>
          </p:nvSpPr>
          <p:spPr bwMode="auto">
            <a:xfrm>
              <a:off x="4356927" y="1948852"/>
              <a:ext cx="719956" cy="707543"/>
            </a:xfrm>
            <a:custGeom>
              <a:avLst/>
              <a:gdLst>
                <a:gd name="T0" fmla="*/ 0 w 406"/>
                <a:gd name="T1" fmla="*/ 343 h 399"/>
                <a:gd name="T2" fmla="*/ 64 w 406"/>
                <a:gd name="T3" fmla="*/ 399 h 399"/>
                <a:gd name="T4" fmla="*/ 133 w 406"/>
                <a:gd name="T5" fmla="*/ 309 h 399"/>
                <a:gd name="T6" fmla="*/ 203 w 406"/>
                <a:gd name="T7" fmla="*/ 399 h 399"/>
                <a:gd name="T8" fmla="*/ 272 w 406"/>
                <a:gd name="T9" fmla="*/ 309 h 399"/>
                <a:gd name="T10" fmla="*/ 342 w 406"/>
                <a:gd name="T11" fmla="*/ 399 h 399"/>
                <a:gd name="T12" fmla="*/ 406 w 406"/>
                <a:gd name="T13" fmla="*/ 343 h 399"/>
                <a:gd name="T14" fmla="*/ 257 w 406"/>
                <a:gd name="T15" fmla="*/ 65 h 399"/>
                <a:gd name="T16" fmla="*/ 221 w 406"/>
                <a:gd name="T17" fmla="*/ 0 h 399"/>
                <a:gd name="T18" fmla="*/ 183 w 406"/>
                <a:gd name="T19" fmla="*/ 0 h 399"/>
                <a:gd name="T20" fmla="*/ 149 w 406"/>
                <a:gd name="T21" fmla="*/ 65 h 399"/>
                <a:gd name="T22" fmla="*/ 0 w 406"/>
                <a:gd name="T23" fmla="*/ 343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6" h="399">
                  <a:moveTo>
                    <a:pt x="0" y="343"/>
                  </a:moveTo>
                  <a:lnTo>
                    <a:pt x="64" y="399"/>
                  </a:lnTo>
                  <a:lnTo>
                    <a:pt x="133" y="309"/>
                  </a:lnTo>
                  <a:lnTo>
                    <a:pt x="203" y="399"/>
                  </a:lnTo>
                  <a:lnTo>
                    <a:pt x="272" y="309"/>
                  </a:lnTo>
                  <a:lnTo>
                    <a:pt x="342" y="399"/>
                  </a:lnTo>
                  <a:lnTo>
                    <a:pt x="406" y="343"/>
                  </a:lnTo>
                  <a:lnTo>
                    <a:pt x="257" y="65"/>
                  </a:lnTo>
                  <a:lnTo>
                    <a:pt x="221" y="0"/>
                  </a:lnTo>
                  <a:lnTo>
                    <a:pt x="183" y="0"/>
                  </a:lnTo>
                  <a:lnTo>
                    <a:pt x="149" y="65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1" name="Freeform 162"/>
            <p:cNvSpPr/>
            <p:nvPr/>
          </p:nvSpPr>
          <p:spPr bwMode="auto">
            <a:xfrm>
              <a:off x="4727544" y="1948852"/>
              <a:ext cx="349338" cy="707543"/>
            </a:xfrm>
            <a:custGeom>
              <a:avLst/>
              <a:gdLst>
                <a:gd name="T0" fmla="*/ 0 w 197"/>
                <a:gd name="T1" fmla="*/ 0 h 399"/>
                <a:gd name="T2" fmla="*/ 63 w 197"/>
                <a:gd name="T3" fmla="*/ 309 h 399"/>
                <a:gd name="T4" fmla="*/ 133 w 197"/>
                <a:gd name="T5" fmla="*/ 399 h 399"/>
                <a:gd name="T6" fmla="*/ 197 w 197"/>
                <a:gd name="T7" fmla="*/ 343 h 399"/>
                <a:gd name="T8" fmla="*/ 48 w 197"/>
                <a:gd name="T9" fmla="*/ 65 h 399"/>
                <a:gd name="T10" fmla="*/ 12 w 197"/>
                <a:gd name="T11" fmla="*/ 0 h 399"/>
                <a:gd name="T12" fmla="*/ 0 w 197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399">
                  <a:moveTo>
                    <a:pt x="0" y="0"/>
                  </a:moveTo>
                  <a:lnTo>
                    <a:pt x="63" y="309"/>
                  </a:lnTo>
                  <a:lnTo>
                    <a:pt x="133" y="399"/>
                  </a:lnTo>
                  <a:lnTo>
                    <a:pt x="197" y="343"/>
                  </a:lnTo>
                  <a:lnTo>
                    <a:pt x="48" y="6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BA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2" name="Freeform 163"/>
            <p:cNvSpPr/>
            <p:nvPr/>
          </p:nvSpPr>
          <p:spPr bwMode="auto">
            <a:xfrm>
              <a:off x="4356927" y="1948852"/>
              <a:ext cx="345791" cy="707543"/>
            </a:xfrm>
            <a:custGeom>
              <a:avLst/>
              <a:gdLst>
                <a:gd name="T0" fmla="*/ 0 w 195"/>
                <a:gd name="T1" fmla="*/ 343 h 399"/>
                <a:gd name="T2" fmla="*/ 64 w 195"/>
                <a:gd name="T3" fmla="*/ 399 h 399"/>
                <a:gd name="T4" fmla="*/ 133 w 195"/>
                <a:gd name="T5" fmla="*/ 309 h 399"/>
                <a:gd name="T6" fmla="*/ 195 w 195"/>
                <a:gd name="T7" fmla="*/ 0 h 399"/>
                <a:gd name="T8" fmla="*/ 183 w 195"/>
                <a:gd name="T9" fmla="*/ 0 h 399"/>
                <a:gd name="T10" fmla="*/ 149 w 195"/>
                <a:gd name="T11" fmla="*/ 65 h 399"/>
                <a:gd name="T12" fmla="*/ 0 w 195"/>
                <a:gd name="T13" fmla="*/ 343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399">
                  <a:moveTo>
                    <a:pt x="0" y="343"/>
                  </a:moveTo>
                  <a:lnTo>
                    <a:pt x="64" y="399"/>
                  </a:lnTo>
                  <a:lnTo>
                    <a:pt x="133" y="309"/>
                  </a:lnTo>
                  <a:lnTo>
                    <a:pt x="195" y="0"/>
                  </a:lnTo>
                  <a:lnTo>
                    <a:pt x="183" y="0"/>
                  </a:lnTo>
                  <a:lnTo>
                    <a:pt x="149" y="65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F0E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3" name="Freeform 164"/>
            <p:cNvSpPr/>
            <p:nvPr/>
          </p:nvSpPr>
          <p:spPr bwMode="auto">
            <a:xfrm>
              <a:off x="4592774" y="1948852"/>
              <a:ext cx="246487" cy="707543"/>
            </a:xfrm>
            <a:custGeom>
              <a:avLst/>
              <a:gdLst>
                <a:gd name="T0" fmla="*/ 0 w 139"/>
                <a:gd name="T1" fmla="*/ 309 h 399"/>
                <a:gd name="T2" fmla="*/ 70 w 139"/>
                <a:gd name="T3" fmla="*/ 399 h 399"/>
                <a:gd name="T4" fmla="*/ 139 w 139"/>
                <a:gd name="T5" fmla="*/ 309 h 399"/>
                <a:gd name="T6" fmla="*/ 76 w 139"/>
                <a:gd name="T7" fmla="*/ 0 h 399"/>
                <a:gd name="T8" fmla="*/ 62 w 139"/>
                <a:gd name="T9" fmla="*/ 0 h 399"/>
                <a:gd name="T10" fmla="*/ 0 w 139"/>
                <a:gd name="T11" fmla="*/ 30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399">
                  <a:moveTo>
                    <a:pt x="0" y="309"/>
                  </a:moveTo>
                  <a:lnTo>
                    <a:pt x="70" y="399"/>
                  </a:lnTo>
                  <a:lnTo>
                    <a:pt x="139" y="309"/>
                  </a:lnTo>
                  <a:lnTo>
                    <a:pt x="76" y="0"/>
                  </a:lnTo>
                  <a:lnTo>
                    <a:pt x="62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EAD6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4" name="Freeform 165"/>
            <p:cNvSpPr/>
            <p:nvPr/>
          </p:nvSpPr>
          <p:spPr bwMode="auto">
            <a:xfrm>
              <a:off x="4621147" y="1899200"/>
              <a:ext cx="191515" cy="172009"/>
            </a:xfrm>
            <a:custGeom>
              <a:avLst/>
              <a:gdLst>
                <a:gd name="T0" fmla="*/ 0 w 66"/>
                <a:gd name="T1" fmla="*/ 57 h 59"/>
                <a:gd name="T2" fmla="*/ 20 w 66"/>
                <a:gd name="T3" fmla="*/ 59 h 59"/>
                <a:gd name="T4" fmla="*/ 33 w 66"/>
                <a:gd name="T5" fmla="*/ 59 h 59"/>
                <a:gd name="T6" fmla="*/ 46 w 66"/>
                <a:gd name="T7" fmla="*/ 59 h 59"/>
                <a:gd name="T8" fmla="*/ 66 w 66"/>
                <a:gd name="T9" fmla="*/ 57 h 59"/>
                <a:gd name="T10" fmla="*/ 37 w 66"/>
                <a:gd name="T11" fmla="*/ 4 h 59"/>
                <a:gd name="T12" fmla="*/ 28 w 66"/>
                <a:gd name="T13" fmla="*/ 4 h 59"/>
                <a:gd name="T14" fmla="*/ 0 w 66"/>
                <a:gd name="T15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59">
                  <a:moveTo>
                    <a:pt x="0" y="57"/>
                  </a:moveTo>
                  <a:cubicBezTo>
                    <a:pt x="6" y="58"/>
                    <a:pt x="13" y="58"/>
                    <a:pt x="20" y="59"/>
                  </a:cubicBezTo>
                  <a:cubicBezTo>
                    <a:pt x="24" y="59"/>
                    <a:pt x="28" y="59"/>
                    <a:pt x="33" y="59"/>
                  </a:cubicBezTo>
                  <a:cubicBezTo>
                    <a:pt x="37" y="59"/>
                    <a:pt x="41" y="59"/>
                    <a:pt x="46" y="59"/>
                  </a:cubicBezTo>
                  <a:cubicBezTo>
                    <a:pt x="52" y="58"/>
                    <a:pt x="59" y="58"/>
                    <a:pt x="66" y="57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5" y="0"/>
                    <a:pt x="30" y="0"/>
                    <a:pt x="28" y="4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5" name="Rectangle 166"/>
            <p:cNvSpPr>
              <a:spLocks noChangeArrowheads="1"/>
            </p:cNvSpPr>
            <p:nvPr/>
          </p:nvSpPr>
          <p:spPr bwMode="auto">
            <a:xfrm>
              <a:off x="4356927" y="4165464"/>
              <a:ext cx="719956" cy="9398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6" name="Rectangle 167"/>
            <p:cNvSpPr>
              <a:spLocks noChangeArrowheads="1"/>
            </p:cNvSpPr>
            <p:nvPr/>
          </p:nvSpPr>
          <p:spPr bwMode="auto">
            <a:xfrm>
              <a:off x="4356927" y="4319740"/>
              <a:ext cx="719956" cy="957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7" name="Rectangle 168"/>
            <p:cNvSpPr>
              <a:spLocks noChangeArrowheads="1"/>
            </p:cNvSpPr>
            <p:nvPr/>
          </p:nvSpPr>
          <p:spPr bwMode="auto">
            <a:xfrm>
              <a:off x="4406579" y="4259448"/>
              <a:ext cx="620651" cy="6029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8" name="Freeform 169"/>
            <p:cNvSpPr/>
            <p:nvPr/>
          </p:nvSpPr>
          <p:spPr bwMode="auto">
            <a:xfrm>
              <a:off x="4716904" y="4465150"/>
              <a:ext cx="457509" cy="1141999"/>
            </a:xfrm>
            <a:custGeom>
              <a:avLst/>
              <a:gdLst>
                <a:gd name="T0" fmla="*/ 112 w 158"/>
                <a:gd name="T1" fmla="*/ 0 h 394"/>
                <a:gd name="T2" fmla="*/ 0 w 158"/>
                <a:gd name="T3" fmla="*/ 0 h 394"/>
                <a:gd name="T4" fmla="*/ 0 w 158"/>
                <a:gd name="T5" fmla="*/ 394 h 394"/>
                <a:gd name="T6" fmla="*/ 91 w 158"/>
                <a:gd name="T7" fmla="*/ 277 h 394"/>
                <a:gd name="T8" fmla="*/ 112 w 158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394">
                  <a:moveTo>
                    <a:pt x="1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4"/>
                    <a:pt x="0" y="394"/>
                    <a:pt x="0" y="394"/>
                  </a:cubicBezTo>
                  <a:cubicBezTo>
                    <a:pt x="0" y="394"/>
                    <a:pt x="48" y="321"/>
                    <a:pt x="91" y="277"/>
                  </a:cubicBezTo>
                  <a:cubicBezTo>
                    <a:pt x="148" y="219"/>
                    <a:pt x="158" y="86"/>
                    <a:pt x="112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69" name="Freeform 170"/>
            <p:cNvSpPr/>
            <p:nvPr/>
          </p:nvSpPr>
          <p:spPr bwMode="auto">
            <a:xfrm>
              <a:off x="4259395" y="4465150"/>
              <a:ext cx="457509" cy="1141999"/>
            </a:xfrm>
            <a:custGeom>
              <a:avLst/>
              <a:gdLst>
                <a:gd name="T0" fmla="*/ 45 w 158"/>
                <a:gd name="T1" fmla="*/ 0 h 394"/>
                <a:gd name="T2" fmla="*/ 67 w 158"/>
                <a:gd name="T3" fmla="*/ 277 h 394"/>
                <a:gd name="T4" fmla="*/ 158 w 158"/>
                <a:gd name="T5" fmla="*/ 394 h 394"/>
                <a:gd name="T6" fmla="*/ 158 w 158"/>
                <a:gd name="T7" fmla="*/ 0 h 394"/>
                <a:gd name="T8" fmla="*/ 45 w 158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394">
                  <a:moveTo>
                    <a:pt x="45" y="0"/>
                  </a:moveTo>
                  <a:cubicBezTo>
                    <a:pt x="0" y="86"/>
                    <a:pt x="10" y="219"/>
                    <a:pt x="67" y="277"/>
                  </a:cubicBezTo>
                  <a:cubicBezTo>
                    <a:pt x="110" y="321"/>
                    <a:pt x="158" y="394"/>
                    <a:pt x="158" y="394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70" name="Freeform 171"/>
            <p:cNvSpPr/>
            <p:nvPr/>
          </p:nvSpPr>
          <p:spPr bwMode="auto">
            <a:xfrm>
              <a:off x="4415445" y="4465150"/>
              <a:ext cx="599372" cy="703996"/>
            </a:xfrm>
            <a:custGeom>
              <a:avLst/>
              <a:gdLst>
                <a:gd name="T0" fmla="*/ 189 w 207"/>
                <a:gd name="T1" fmla="*/ 0 h 243"/>
                <a:gd name="T2" fmla="*/ 104 w 207"/>
                <a:gd name="T3" fmla="*/ 0 h 243"/>
                <a:gd name="T4" fmla="*/ 19 w 207"/>
                <a:gd name="T5" fmla="*/ 0 h 243"/>
                <a:gd name="T6" fmla="*/ 0 w 207"/>
                <a:gd name="T7" fmla="*/ 82 h 243"/>
                <a:gd name="T8" fmla="*/ 104 w 207"/>
                <a:gd name="T9" fmla="*/ 243 h 243"/>
                <a:gd name="T10" fmla="*/ 207 w 207"/>
                <a:gd name="T11" fmla="*/ 82 h 243"/>
                <a:gd name="T12" fmla="*/ 189 w 207"/>
                <a:gd name="T1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43">
                  <a:moveTo>
                    <a:pt x="189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48"/>
                    <a:pt x="0" y="82"/>
                  </a:cubicBezTo>
                  <a:cubicBezTo>
                    <a:pt x="0" y="168"/>
                    <a:pt x="79" y="178"/>
                    <a:pt x="104" y="243"/>
                  </a:cubicBezTo>
                  <a:cubicBezTo>
                    <a:pt x="129" y="178"/>
                    <a:pt x="207" y="168"/>
                    <a:pt x="207" y="82"/>
                  </a:cubicBezTo>
                  <a:cubicBezTo>
                    <a:pt x="207" y="48"/>
                    <a:pt x="189" y="0"/>
                    <a:pt x="189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71" name="Freeform 172"/>
            <p:cNvSpPr/>
            <p:nvPr/>
          </p:nvSpPr>
          <p:spPr bwMode="auto">
            <a:xfrm>
              <a:off x="3901192" y="3528853"/>
              <a:ext cx="455736" cy="1048015"/>
            </a:xfrm>
            <a:custGeom>
              <a:avLst/>
              <a:gdLst>
                <a:gd name="T0" fmla="*/ 134 w 157"/>
                <a:gd name="T1" fmla="*/ 14 h 362"/>
                <a:gd name="T2" fmla="*/ 10 w 157"/>
                <a:gd name="T3" fmla="*/ 163 h 362"/>
                <a:gd name="T4" fmla="*/ 0 w 157"/>
                <a:gd name="T5" fmla="*/ 208 h 362"/>
                <a:gd name="T6" fmla="*/ 40 w 157"/>
                <a:gd name="T7" fmla="*/ 362 h 362"/>
                <a:gd name="T8" fmla="*/ 134 w 157"/>
                <a:gd name="T9" fmla="*/ 220 h 362"/>
                <a:gd name="T10" fmla="*/ 157 w 157"/>
                <a:gd name="T11" fmla="*/ 220 h 362"/>
                <a:gd name="T12" fmla="*/ 157 w 157"/>
                <a:gd name="T13" fmla="*/ 51 h 362"/>
                <a:gd name="T14" fmla="*/ 157 w 157"/>
                <a:gd name="T15" fmla="*/ 0 h 362"/>
                <a:gd name="T16" fmla="*/ 134 w 157"/>
                <a:gd name="T17" fmla="*/ 1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62">
                  <a:moveTo>
                    <a:pt x="134" y="14"/>
                  </a:moveTo>
                  <a:cubicBezTo>
                    <a:pt x="90" y="51"/>
                    <a:pt x="18" y="149"/>
                    <a:pt x="10" y="163"/>
                  </a:cubicBezTo>
                  <a:cubicBezTo>
                    <a:pt x="4" y="175"/>
                    <a:pt x="0" y="196"/>
                    <a:pt x="0" y="208"/>
                  </a:cubicBezTo>
                  <a:cubicBezTo>
                    <a:pt x="0" y="329"/>
                    <a:pt x="18" y="355"/>
                    <a:pt x="40" y="362"/>
                  </a:cubicBezTo>
                  <a:cubicBezTo>
                    <a:pt x="12" y="245"/>
                    <a:pt x="93" y="224"/>
                    <a:pt x="134" y="220"/>
                  </a:cubicBezTo>
                  <a:cubicBezTo>
                    <a:pt x="147" y="219"/>
                    <a:pt x="157" y="220"/>
                    <a:pt x="157" y="220"/>
                  </a:cubicBezTo>
                  <a:cubicBezTo>
                    <a:pt x="157" y="51"/>
                    <a:pt x="157" y="51"/>
                    <a:pt x="157" y="51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1" y="1"/>
                    <a:pt x="143" y="6"/>
                    <a:pt x="134" y="1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72" name="Freeform 173"/>
            <p:cNvSpPr/>
            <p:nvPr/>
          </p:nvSpPr>
          <p:spPr bwMode="auto">
            <a:xfrm>
              <a:off x="4009362" y="4536082"/>
              <a:ext cx="8867" cy="40785"/>
            </a:xfrm>
            <a:custGeom>
              <a:avLst/>
              <a:gdLst>
                <a:gd name="T0" fmla="*/ 0 w 3"/>
                <a:gd name="T1" fmla="*/ 0 h 14"/>
                <a:gd name="T2" fmla="*/ 3 w 3"/>
                <a:gd name="T3" fmla="*/ 14 h 14"/>
                <a:gd name="T4" fmla="*/ 3 w 3"/>
                <a:gd name="T5" fmla="*/ 14 h 14"/>
                <a:gd name="T6" fmla="*/ 0 w 3"/>
                <a:gd name="T7" fmla="*/ 0 h 14"/>
                <a:gd name="T8" fmla="*/ 0 w 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1" y="5"/>
                    <a:pt x="1" y="9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9"/>
                    <a:pt x="1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E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73" name="Freeform 174"/>
            <p:cNvSpPr/>
            <p:nvPr/>
          </p:nvSpPr>
          <p:spPr bwMode="auto">
            <a:xfrm>
              <a:off x="3901192" y="4124679"/>
              <a:ext cx="117037" cy="452189"/>
            </a:xfrm>
            <a:custGeom>
              <a:avLst/>
              <a:gdLst>
                <a:gd name="T0" fmla="*/ 0 w 40"/>
                <a:gd name="T1" fmla="*/ 0 h 156"/>
                <a:gd name="T2" fmla="*/ 0 w 40"/>
                <a:gd name="T3" fmla="*/ 2 h 156"/>
                <a:gd name="T4" fmla="*/ 0 w 40"/>
                <a:gd name="T5" fmla="*/ 2 h 156"/>
                <a:gd name="T6" fmla="*/ 40 w 40"/>
                <a:gd name="T7" fmla="*/ 156 h 156"/>
                <a:gd name="T8" fmla="*/ 37 w 40"/>
                <a:gd name="T9" fmla="*/ 142 h 156"/>
                <a:gd name="T10" fmla="*/ 0 w 40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56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23"/>
                    <a:pt x="18" y="149"/>
                    <a:pt x="40" y="156"/>
                  </a:cubicBezTo>
                  <a:cubicBezTo>
                    <a:pt x="38" y="151"/>
                    <a:pt x="38" y="147"/>
                    <a:pt x="37" y="142"/>
                  </a:cubicBezTo>
                  <a:cubicBezTo>
                    <a:pt x="17" y="134"/>
                    <a:pt x="1" y="107"/>
                    <a:pt x="0" y="0"/>
                  </a:cubicBezTo>
                </a:path>
              </a:pathLst>
            </a:custGeom>
            <a:solidFill>
              <a:srgbClr val="F68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74" name="Freeform 175"/>
            <p:cNvSpPr/>
            <p:nvPr/>
          </p:nvSpPr>
          <p:spPr bwMode="auto">
            <a:xfrm>
              <a:off x="3991629" y="3528853"/>
              <a:ext cx="365298" cy="904378"/>
            </a:xfrm>
            <a:custGeom>
              <a:avLst/>
              <a:gdLst>
                <a:gd name="T0" fmla="*/ 103 w 126"/>
                <a:gd name="T1" fmla="*/ 14 h 312"/>
                <a:gd name="T2" fmla="*/ 103 w 126"/>
                <a:gd name="T3" fmla="*/ 208 h 312"/>
                <a:gd name="T4" fmla="*/ 3 w 126"/>
                <a:gd name="T5" fmla="*/ 312 h 312"/>
                <a:gd name="T6" fmla="*/ 103 w 126"/>
                <a:gd name="T7" fmla="*/ 220 h 312"/>
                <a:gd name="T8" fmla="*/ 126 w 126"/>
                <a:gd name="T9" fmla="*/ 220 h 312"/>
                <a:gd name="T10" fmla="*/ 126 w 126"/>
                <a:gd name="T11" fmla="*/ 51 h 312"/>
                <a:gd name="T12" fmla="*/ 126 w 126"/>
                <a:gd name="T13" fmla="*/ 0 h 312"/>
                <a:gd name="T14" fmla="*/ 103 w 126"/>
                <a:gd name="T15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2">
                  <a:moveTo>
                    <a:pt x="103" y="14"/>
                  </a:moveTo>
                  <a:cubicBezTo>
                    <a:pt x="103" y="208"/>
                    <a:pt x="103" y="208"/>
                    <a:pt x="103" y="208"/>
                  </a:cubicBezTo>
                  <a:cubicBezTo>
                    <a:pt x="67" y="211"/>
                    <a:pt x="0" y="228"/>
                    <a:pt x="3" y="312"/>
                  </a:cubicBezTo>
                  <a:cubicBezTo>
                    <a:pt x="6" y="238"/>
                    <a:pt x="69" y="223"/>
                    <a:pt x="103" y="220"/>
                  </a:cubicBezTo>
                  <a:cubicBezTo>
                    <a:pt x="116" y="219"/>
                    <a:pt x="126" y="220"/>
                    <a:pt x="126" y="220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0" y="1"/>
                    <a:pt x="112" y="6"/>
                    <a:pt x="103" y="1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75" name="Freeform 176"/>
            <p:cNvSpPr/>
            <p:nvPr/>
          </p:nvSpPr>
          <p:spPr bwMode="auto">
            <a:xfrm>
              <a:off x="5076882" y="3528853"/>
              <a:ext cx="452189" cy="1048015"/>
            </a:xfrm>
            <a:custGeom>
              <a:avLst/>
              <a:gdLst>
                <a:gd name="T0" fmla="*/ 0 w 156"/>
                <a:gd name="T1" fmla="*/ 0 h 362"/>
                <a:gd name="T2" fmla="*/ 0 w 156"/>
                <a:gd name="T3" fmla="*/ 51 h 362"/>
                <a:gd name="T4" fmla="*/ 0 w 156"/>
                <a:gd name="T5" fmla="*/ 220 h 362"/>
                <a:gd name="T6" fmla="*/ 22 w 156"/>
                <a:gd name="T7" fmla="*/ 220 h 362"/>
                <a:gd name="T8" fmla="*/ 117 w 156"/>
                <a:gd name="T9" fmla="*/ 362 h 362"/>
                <a:gd name="T10" fmla="*/ 156 w 156"/>
                <a:gd name="T11" fmla="*/ 208 h 362"/>
                <a:gd name="T12" fmla="*/ 146 w 156"/>
                <a:gd name="T13" fmla="*/ 163 h 362"/>
                <a:gd name="T14" fmla="*/ 22 w 156"/>
                <a:gd name="T15" fmla="*/ 14 h 362"/>
                <a:gd name="T16" fmla="*/ 0 w 156"/>
                <a:gd name="T1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362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9" y="219"/>
                    <a:pt x="22" y="220"/>
                  </a:cubicBezTo>
                  <a:cubicBezTo>
                    <a:pt x="64" y="224"/>
                    <a:pt x="144" y="245"/>
                    <a:pt x="117" y="362"/>
                  </a:cubicBezTo>
                  <a:cubicBezTo>
                    <a:pt x="139" y="355"/>
                    <a:pt x="156" y="329"/>
                    <a:pt x="156" y="208"/>
                  </a:cubicBezTo>
                  <a:cubicBezTo>
                    <a:pt x="156" y="196"/>
                    <a:pt x="153" y="175"/>
                    <a:pt x="146" y="163"/>
                  </a:cubicBezTo>
                  <a:cubicBezTo>
                    <a:pt x="138" y="149"/>
                    <a:pt x="66" y="51"/>
                    <a:pt x="22" y="14"/>
                  </a:cubicBezTo>
                  <a:cubicBezTo>
                    <a:pt x="13" y="6"/>
                    <a:pt x="5" y="1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76" name="Freeform 177"/>
            <p:cNvSpPr>
              <a:spLocks noEditPoints="1"/>
            </p:cNvSpPr>
            <p:nvPr/>
          </p:nvSpPr>
          <p:spPr bwMode="auto">
            <a:xfrm>
              <a:off x="5415581" y="4131772"/>
              <a:ext cx="113491" cy="445095"/>
            </a:xfrm>
            <a:custGeom>
              <a:avLst/>
              <a:gdLst>
                <a:gd name="T0" fmla="*/ 3 w 39"/>
                <a:gd name="T1" fmla="*/ 140 h 154"/>
                <a:gd name="T2" fmla="*/ 3 w 39"/>
                <a:gd name="T3" fmla="*/ 140 h 154"/>
                <a:gd name="T4" fmla="*/ 0 w 39"/>
                <a:gd name="T5" fmla="*/ 154 h 154"/>
                <a:gd name="T6" fmla="*/ 0 w 39"/>
                <a:gd name="T7" fmla="*/ 154 h 154"/>
                <a:gd name="T8" fmla="*/ 3 w 39"/>
                <a:gd name="T9" fmla="*/ 140 h 154"/>
                <a:gd name="T10" fmla="*/ 39 w 39"/>
                <a:gd name="T11" fmla="*/ 0 h 154"/>
                <a:gd name="T12" fmla="*/ 39 w 39"/>
                <a:gd name="T13" fmla="*/ 0 h 154"/>
                <a:gd name="T14" fmla="*/ 39 w 39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4">
                  <a:moveTo>
                    <a:pt x="3" y="140"/>
                  </a:moveTo>
                  <a:cubicBezTo>
                    <a:pt x="3" y="140"/>
                    <a:pt x="3" y="140"/>
                    <a:pt x="3" y="140"/>
                  </a:cubicBezTo>
                  <a:cubicBezTo>
                    <a:pt x="2" y="145"/>
                    <a:pt x="1" y="149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1" y="149"/>
                    <a:pt x="2" y="145"/>
                    <a:pt x="3" y="14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FED6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77" name="Freeform 178"/>
            <p:cNvSpPr/>
            <p:nvPr/>
          </p:nvSpPr>
          <p:spPr bwMode="auto">
            <a:xfrm>
              <a:off x="5415581" y="4124679"/>
              <a:ext cx="113491" cy="452189"/>
            </a:xfrm>
            <a:custGeom>
              <a:avLst/>
              <a:gdLst>
                <a:gd name="T0" fmla="*/ 39 w 39"/>
                <a:gd name="T1" fmla="*/ 0 h 156"/>
                <a:gd name="T2" fmla="*/ 3 w 39"/>
                <a:gd name="T3" fmla="*/ 142 h 156"/>
                <a:gd name="T4" fmla="*/ 0 w 39"/>
                <a:gd name="T5" fmla="*/ 156 h 156"/>
                <a:gd name="T6" fmla="*/ 39 w 39"/>
                <a:gd name="T7" fmla="*/ 2 h 156"/>
                <a:gd name="T8" fmla="*/ 39 w 39"/>
                <a:gd name="T9" fmla="*/ 2 h 156"/>
                <a:gd name="T10" fmla="*/ 39 w 39"/>
                <a:gd name="T11" fmla="*/ 2 h 156"/>
                <a:gd name="T12" fmla="*/ 39 w 39"/>
                <a:gd name="T13" fmla="*/ 2 h 156"/>
                <a:gd name="T14" fmla="*/ 39 w 39"/>
                <a:gd name="T1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6">
                  <a:moveTo>
                    <a:pt x="39" y="0"/>
                  </a:moveTo>
                  <a:cubicBezTo>
                    <a:pt x="38" y="107"/>
                    <a:pt x="23" y="134"/>
                    <a:pt x="3" y="142"/>
                  </a:cubicBezTo>
                  <a:cubicBezTo>
                    <a:pt x="2" y="147"/>
                    <a:pt x="1" y="151"/>
                    <a:pt x="0" y="156"/>
                  </a:cubicBezTo>
                  <a:cubicBezTo>
                    <a:pt x="22" y="149"/>
                    <a:pt x="39" y="123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1"/>
                    <a:pt x="39" y="0"/>
                    <a:pt x="39" y="0"/>
                  </a:cubicBezTo>
                </a:path>
              </a:pathLst>
            </a:custGeom>
            <a:solidFill>
              <a:srgbClr val="E96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678" name="Freeform 179"/>
            <p:cNvSpPr/>
            <p:nvPr/>
          </p:nvSpPr>
          <p:spPr bwMode="auto">
            <a:xfrm>
              <a:off x="5076882" y="3528853"/>
              <a:ext cx="365298" cy="904378"/>
            </a:xfrm>
            <a:custGeom>
              <a:avLst/>
              <a:gdLst>
                <a:gd name="T0" fmla="*/ 22 w 126"/>
                <a:gd name="T1" fmla="*/ 14 h 312"/>
                <a:gd name="T2" fmla="*/ 22 w 126"/>
                <a:gd name="T3" fmla="*/ 208 h 312"/>
                <a:gd name="T4" fmla="*/ 122 w 126"/>
                <a:gd name="T5" fmla="*/ 312 h 312"/>
                <a:gd name="T6" fmla="*/ 22 w 126"/>
                <a:gd name="T7" fmla="*/ 220 h 312"/>
                <a:gd name="T8" fmla="*/ 0 w 126"/>
                <a:gd name="T9" fmla="*/ 220 h 312"/>
                <a:gd name="T10" fmla="*/ 0 w 126"/>
                <a:gd name="T11" fmla="*/ 51 h 312"/>
                <a:gd name="T12" fmla="*/ 0 w 126"/>
                <a:gd name="T13" fmla="*/ 0 h 312"/>
                <a:gd name="T14" fmla="*/ 22 w 126"/>
                <a:gd name="T15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2">
                  <a:moveTo>
                    <a:pt x="22" y="14"/>
                  </a:moveTo>
                  <a:cubicBezTo>
                    <a:pt x="22" y="208"/>
                    <a:pt x="22" y="208"/>
                    <a:pt x="22" y="208"/>
                  </a:cubicBezTo>
                  <a:cubicBezTo>
                    <a:pt x="59" y="211"/>
                    <a:pt x="126" y="228"/>
                    <a:pt x="122" y="312"/>
                  </a:cubicBezTo>
                  <a:cubicBezTo>
                    <a:pt x="119" y="238"/>
                    <a:pt x="57" y="223"/>
                    <a:pt x="22" y="220"/>
                  </a:cubicBezTo>
                  <a:cubicBezTo>
                    <a:pt x="9" y="219"/>
                    <a:pt x="0" y="220"/>
                    <a:pt x="0" y="22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1"/>
                    <a:pt x="13" y="6"/>
                    <a:pt x="22" y="1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1970666" y="6123791"/>
              <a:ext cx="5658043" cy="1074987"/>
            </a:xfrm>
            <a:custGeom>
              <a:avLst/>
              <a:gdLst>
                <a:gd name="connsiteX0" fmla="*/ 961500 w 5057042"/>
                <a:gd name="connsiteY0" fmla="*/ 0 h 960801"/>
                <a:gd name="connsiteX1" fmla="*/ 1037675 w 5057042"/>
                <a:gd name="connsiteY1" fmla="*/ 7679 h 960801"/>
                <a:gd name="connsiteX2" fmla="*/ 1057410 w 5057042"/>
                <a:gd name="connsiteY2" fmla="*/ 8909 h 960801"/>
                <a:gd name="connsiteX3" fmla="*/ 1066011 w 5057042"/>
                <a:gd name="connsiteY3" fmla="*/ 10536 h 960801"/>
                <a:gd name="connsiteX4" fmla="*/ 1101990 w 5057042"/>
                <a:gd name="connsiteY4" fmla="*/ 14163 h 960801"/>
                <a:gd name="connsiteX5" fmla="*/ 1128212 w 5057042"/>
                <a:gd name="connsiteY5" fmla="*/ 22302 h 960801"/>
                <a:gd name="connsiteX6" fmla="*/ 1142059 w 5057042"/>
                <a:gd name="connsiteY6" fmla="*/ 24922 h 960801"/>
                <a:gd name="connsiteX7" fmla="*/ 1222761 w 5057042"/>
                <a:gd name="connsiteY7" fmla="*/ 50832 h 960801"/>
                <a:gd name="connsiteX8" fmla="*/ 1228172 w 5057042"/>
                <a:gd name="connsiteY8" fmla="*/ 53332 h 960801"/>
                <a:gd name="connsiteX9" fmla="*/ 1232843 w 5057042"/>
                <a:gd name="connsiteY9" fmla="*/ 54782 h 960801"/>
                <a:gd name="connsiteX10" fmla="*/ 1241613 w 5057042"/>
                <a:gd name="connsiteY10" fmla="*/ 59542 h 960801"/>
                <a:gd name="connsiteX11" fmla="*/ 1298877 w 5057042"/>
                <a:gd name="connsiteY11" fmla="*/ 86000 h 960801"/>
                <a:gd name="connsiteX12" fmla="*/ 1544732 w 5057042"/>
                <a:gd name="connsiteY12" fmla="*/ 306514 h 960801"/>
                <a:gd name="connsiteX13" fmla="*/ 2000812 w 5057042"/>
                <a:gd name="connsiteY13" fmla="*/ 526703 h 960801"/>
                <a:gd name="connsiteX14" fmla="*/ 2309468 w 5057042"/>
                <a:gd name="connsiteY14" fmla="*/ 391554 h 960801"/>
                <a:gd name="connsiteX15" fmla="*/ 2381873 w 5057042"/>
                <a:gd name="connsiteY15" fmla="*/ 385382 h 960801"/>
                <a:gd name="connsiteX16" fmla="*/ 2481379 w 5057042"/>
                <a:gd name="connsiteY16" fmla="*/ 303281 h 960801"/>
                <a:gd name="connsiteX17" fmla="*/ 2886792 w 5057042"/>
                <a:gd name="connsiteY17" fmla="*/ 179444 h 960801"/>
                <a:gd name="connsiteX18" fmla="*/ 3306546 w 5057042"/>
                <a:gd name="connsiteY18" fmla="*/ 313222 h 960801"/>
                <a:gd name="connsiteX19" fmla="*/ 3347004 w 5057042"/>
                <a:gd name="connsiteY19" fmla="*/ 345803 h 960801"/>
                <a:gd name="connsiteX20" fmla="*/ 3485151 w 5057042"/>
                <a:gd name="connsiteY20" fmla="*/ 302920 h 960801"/>
                <a:gd name="connsiteX21" fmla="*/ 3635303 w 5057042"/>
                <a:gd name="connsiteY21" fmla="*/ 287783 h 960801"/>
                <a:gd name="connsiteX22" fmla="*/ 3706147 w 5057042"/>
                <a:gd name="connsiteY22" fmla="*/ 292253 h 960801"/>
                <a:gd name="connsiteX23" fmla="*/ 3705944 w 5057042"/>
                <a:gd name="connsiteY23" fmla="*/ 292421 h 960801"/>
                <a:gd name="connsiteX24" fmla="*/ 3710263 w 5057042"/>
                <a:gd name="connsiteY24" fmla="*/ 292693 h 960801"/>
                <a:gd name="connsiteX25" fmla="*/ 3805370 w 5057042"/>
                <a:gd name="connsiteY25" fmla="*/ 214222 h 960801"/>
                <a:gd name="connsiteX26" fmla="*/ 4254230 w 5057042"/>
                <a:gd name="connsiteY26" fmla="*/ 77114 h 960801"/>
                <a:gd name="connsiteX27" fmla="*/ 4821904 w 5057042"/>
                <a:gd name="connsiteY27" fmla="*/ 312252 h 960801"/>
                <a:gd name="connsiteX28" fmla="*/ 4894297 w 5057042"/>
                <a:gd name="connsiteY28" fmla="*/ 399993 h 960801"/>
                <a:gd name="connsiteX29" fmla="*/ 4898063 w 5057042"/>
                <a:gd name="connsiteY29" fmla="*/ 398358 h 960801"/>
                <a:gd name="connsiteX30" fmla="*/ 4919934 w 5057042"/>
                <a:gd name="connsiteY30" fmla="*/ 424866 h 960801"/>
                <a:gd name="connsiteX31" fmla="*/ 5057042 w 5057042"/>
                <a:gd name="connsiteY31" fmla="*/ 873726 h 960801"/>
                <a:gd name="connsiteX32" fmla="*/ 5052897 w 5057042"/>
                <a:gd name="connsiteY32" fmla="*/ 955809 h 960801"/>
                <a:gd name="connsiteX33" fmla="*/ 5052135 w 5057042"/>
                <a:gd name="connsiteY33" fmla="*/ 960801 h 960801"/>
                <a:gd name="connsiteX34" fmla="*/ 3459191 w 5057042"/>
                <a:gd name="connsiteY34" fmla="*/ 960801 h 960801"/>
                <a:gd name="connsiteX35" fmla="*/ 3456325 w 5057042"/>
                <a:gd name="connsiteY35" fmla="*/ 960801 h 960801"/>
                <a:gd name="connsiteX36" fmla="*/ 25011 w 5057042"/>
                <a:gd name="connsiteY36" fmla="*/ 960801 h 960801"/>
                <a:gd name="connsiteX37" fmla="*/ 9478 w 5057042"/>
                <a:gd name="connsiteY37" fmla="*/ 910762 h 960801"/>
                <a:gd name="connsiteX38" fmla="*/ 0 w 5057042"/>
                <a:gd name="connsiteY38" fmla="*/ 816746 h 960801"/>
                <a:gd name="connsiteX39" fmla="*/ 284917 w 5057042"/>
                <a:gd name="connsiteY39" fmla="*/ 386907 h 960801"/>
                <a:gd name="connsiteX40" fmla="*/ 351486 w 5057042"/>
                <a:gd name="connsiteY40" fmla="*/ 366243 h 960801"/>
                <a:gd name="connsiteX41" fmla="*/ 383455 w 5057042"/>
                <a:gd name="connsiteY41" fmla="*/ 307345 h 960801"/>
                <a:gd name="connsiteX42" fmla="*/ 961500 w 5057042"/>
                <a:gd name="connsiteY42" fmla="*/ 0 h 96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057042" h="960801">
                  <a:moveTo>
                    <a:pt x="961500" y="0"/>
                  </a:moveTo>
                  <a:lnTo>
                    <a:pt x="1037675" y="7679"/>
                  </a:lnTo>
                  <a:lnTo>
                    <a:pt x="1057410" y="8909"/>
                  </a:lnTo>
                  <a:lnTo>
                    <a:pt x="1066011" y="10536"/>
                  </a:lnTo>
                  <a:lnTo>
                    <a:pt x="1101990" y="14163"/>
                  </a:lnTo>
                  <a:lnTo>
                    <a:pt x="1128212" y="22302"/>
                  </a:lnTo>
                  <a:lnTo>
                    <a:pt x="1142059" y="24922"/>
                  </a:lnTo>
                  <a:cubicBezTo>
                    <a:pt x="1169653" y="31945"/>
                    <a:pt x="1196589" y="40617"/>
                    <a:pt x="1222761" y="50832"/>
                  </a:cubicBezTo>
                  <a:lnTo>
                    <a:pt x="1228172" y="53332"/>
                  </a:lnTo>
                  <a:lnTo>
                    <a:pt x="1232843" y="54782"/>
                  </a:lnTo>
                  <a:lnTo>
                    <a:pt x="1241613" y="59542"/>
                  </a:lnTo>
                  <a:lnTo>
                    <a:pt x="1298877" y="86000"/>
                  </a:lnTo>
                  <a:cubicBezTo>
                    <a:pt x="1397025" y="138781"/>
                    <a:pt x="1481244" y="214552"/>
                    <a:pt x="1544732" y="306514"/>
                  </a:cubicBezTo>
                  <a:cubicBezTo>
                    <a:pt x="1718353" y="337599"/>
                    <a:pt x="1873835" y="415313"/>
                    <a:pt x="2000812" y="526703"/>
                  </a:cubicBezTo>
                  <a:cubicBezTo>
                    <a:pt x="2090214" y="458704"/>
                    <a:pt x="2195650" y="411104"/>
                    <a:pt x="2309468" y="391554"/>
                  </a:cubicBezTo>
                  <a:lnTo>
                    <a:pt x="2381873" y="385382"/>
                  </a:lnTo>
                  <a:lnTo>
                    <a:pt x="2481379" y="303281"/>
                  </a:lnTo>
                  <a:cubicBezTo>
                    <a:pt x="2597107" y="225097"/>
                    <a:pt x="2736618" y="179444"/>
                    <a:pt x="2886792" y="179444"/>
                  </a:cubicBezTo>
                  <a:cubicBezTo>
                    <a:pt x="3043224" y="179444"/>
                    <a:pt x="3188085" y="228981"/>
                    <a:pt x="3306546" y="313222"/>
                  </a:cubicBezTo>
                  <a:lnTo>
                    <a:pt x="3347004" y="345803"/>
                  </a:lnTo>
                  <a:lnTo>
                    <a:pt x="3485151" y="302920"/>
                  </a:lnTo>
                  <a:cubicBezTo>
                    <a:pt x="3533652" y="292995"/>
                    <a:pt x="3583869" y="287783"/>
                    <a:pt x="3635303" y="287783"/>
                  </a:cubicBezTo>
                  <a:lnTo>
                    <a:pt x="3706147" y="292253"/>
                  </a:lnTo>
                  <a:lnTo>
                    <a:pt x="3705944" y="292421"/>
                  </a:lnTo>
                  <a:lnTo>
                    <a:pt x="3710263" y="292693"/>
                  </a:lnTo>
                  <a:lnTo>
                    <a:pt x="3805370" y="214222"/>
                  </a:lnTo>
                  <a:cubicBezTo>
                    <a:pt x="3933500" y="127659"/>
                    <a:pt x="4087962" y="77114"/>
                    <a:pt x="4254230" y="77114"/>
                  </a:cubicBezTo>
                  <a:cubicBezTo>
                    <a:pt x="4475921" y="77114"/>
                    <a:pt x="4676624" y="166972"/>
                    <a:pt x="4821904" y="312252"/>
                  </a:cubicBezTo>
                  <a:lnTo>
                    <a:pt x="4894297" y="399993"/>
                  </a:lnTo>
                  <a:lnTo>
                    <a:pt x="4898063" y="398358"/>
                  </a:lnTo>
                  <a:lnTo>
                    <a:pt x="4919934" y="424866"/>
                  </a:lnTo>
                  <a:cubicBezTo>
                    <a:pt x="5006497" y="552996"/>
                    <a:pt x="5057042" y="707458"/>
                    <a:pt x="5057042" y="873726"/>
                  </a:cubicBezTo>
                  <a:cubicBezTo>
                    <a:pt x="5057042" y="901438"/>
                    <a:pt x="5055638" y="928821"/>
                    <a:pt x="5052897" y="955809"/>
                  </a:cubicBezTo>
                  <a:lnTo>
                    <a:pt x="5052135" y="960801"/>
                  </a:lnTo>
                  <a:lnTo>
                    <a:pt x="3459191" y="960801"/>
                  </a:lnTo>
                  <a:lnTo>
                    <a:pt x="3456325" y="960801"/>
                  </a:lnTo>
                  <a:lnTo>
                    <a:pt x="25011" y="960801"/>
                  </a:lnTo>
                  <a:lnTo>
                    <a:pt x="9478" y="910762"/>
                  </a:lnTo>
                  <a:cubicBezTo>
                    <a:pt x="3264" y="880394"/>
                    <a:pt x="0" y="848951"/>
                    <a:pt x="0" y="816746"/>
                  </a:cubicBezTo>
                  <a:cubicBezTo>
                    <a:pt x="0" y="623516"/>
                    <a:pt x="117483" y="457726"/>
                    <a:pt x="284917" y="386907"/>
                  </a:cubicBezTo>
                  <a:lnTo>
                    <a:pt x="351486" y="366243"/>
                  </a:lnTo>
                  <a:lnTo>
                    <a:pt x="383455" y="307345"/>
                  </a:lnTo>
                  <a:cubicBezTo>
                    <a:pt x="508729" y="121915"/>
                    <a:pt x="720877" y="0"/>
                    <a:pt x="96150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923290" y="598805"/>
            <a:ext cx="8727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GUI部分设计的类如下图（主要类的UML图如图所示）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12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1115" y="1358265"/>
            <a:ext cx="3040380" cy="319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1358265"/>
            <a:ext cx="6435090" cy="157607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4239260" y="1522730"/>
            <a:ext cx="87439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4140200" y="1671320"/>
            <a:ext cx="857885" cy="165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4"/>
          <p:cNvGrpSpPr/>
          <p:nvPr/>
        </p:nvGrpSpPr>
        <p:grpSpPr>
          <a:xfrm>
            <a:off x="7344535" y="3062318"/>
            <a:ext cx="1837306" cy="3696952"/>
            <a:chOff x="4746206" y="2343872"/>
            <a:chExt cx="1837306" cy="3696952"/>
          </a:xfrm>
        </p:grpSpPr>
        <p:sp>
          <p:nvSpPr>
            <p:cNvPr id="212" name="Freeform 207"/>
            <p:cNvSpPr>
              <a:spLocks noEditPoints="1"/>
            </p:cNvSpPr>
            <p:nvPr/>
          </p:nvSpPr>
          <p:spPr bwMode="auto">
            <a:xfrm>
              <a:off x="4817486" y="4214157"/>
              <a:ext cx="1680917" cy="876630"/>
            </a:xfrm>
            <a:custGeom>
              <a:avLst/>
              <a:gdLst>
                <a:gd name="T0" fmla="*/ 715 w 967"/>
                <a:gd name="T1" fmla="*/ 6 h 504"/>
                <a:gd name="T2" fmla="*/ 716 w 967"/>
                <a:gd name="T3" fmla="*/ 4 h 504"/>
                <a:gd name="T4" fmla="*/ 251 w 967"/>
                <a:gd name="T5" fmla="*/ 0 h 504"/>
                <a:gd name="T6" fmla="*/ 248 w 967"/>
                <a:gd name="T7" fmla="*/ 7 h 504"/>
                <a:gd name="T8" fmla="*/ 0 w 967"/>
                <a:gd name="T9" fmla="*/ 504 h 504"/>
                <a:gd name="T10" fmla="*/ 149 w 967"/>
                <a:gd name="T11" fmla="*/ 359 h 504"/>
                <a:gd name="T12" fmla="*/ 233 w 967"/>
                <a:gd name="T13" fmla="*/ 289 h 504"/>
                <a:gd name="T14" fmla="*/ 303 w 967"/>
                <a:gd name="T15" fmla="*/ 271 h 504"/>
                <a:gd name="T16" fmla="*/ 304 w 967"/>
                <a:gd name="T17" fmla="*/ 289 h 504"/>
                <a:gd name="T18" fmla="*/ 662 w 967"/>
                <a:gd name="T19" fmla="*/ 289 h 504"/>
                <a:gd name="T20" fmla="*/ 664 w 967"/>
                <a:gd name="T21" fmla="*/ 271 h 504"/>
                <a:gd name="T22" fmla="*/ 734 w 967"/>
                <a:gd name="T23" fmla="*/ 289 h 504"/>
                <a:gd name="T24" fmla="*/ 818 w 967"/>
                <a:gd name="T25" fmla="*/ 359 h 504"/>
                <a:gd name="T26" fmla="*/ 967 w 967"/>
                <a:gd name="T27" fmla="*/ 504 h 504"/>
                <a:gd name="T28" fmla="*/ 719 w 967"/>
                <a:gd name="T29" fmla="*/ 7 h 504"/>
                <a:gd name="T30" fmla="*/ 715 w 967"/>
                <a:gd name="T31" fmla="*/ 6 h 504"/>
                <a:gd name="T32" fmla="*/ 275 w 967"/>
                <a:gd name="T33" fmla="*/ 71 h 504"/>
                <a:gd name="T34" fmla="*/ 300 w 967"/>
                <a:gd name="T35" fmla="*/ 224 h 504"/>
                <a:gd name="T36" fmla="*/ 301 w 967"/>
                <a:gd name="T37" fmla="*/ 253 h 504"/>
                <a:gd name="T38" fmla="*/ 275 w 967"/>
                <a:gd name="T39" fmla="*/ 71 h 504"/>
                <a:gd name="T40" fmla="*/ 665 w 967"/>
                <a:gd name="T41" fmla="*/ 253 h 504"/>
                <a:gd name="T42" fmla="*/ 666 w 967"/>
                <a:gd name="T43" fmla="*/ 224 h 504"/>
                <a:gd name="T44" fmla="*/ 691 w 967"/>
                <a:gd name="T45" fmla="*/ 71 h 504"/>
                <a:gd name="T46" fmla="*/ 665 w 967"/>
                <a:gd name="T47" fmla="*/ 25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504">
                  <a:moveTo>
                    <a:pt x="715" y="6"/>
                  </a:moveTo>
                  <a:cubicBezTo>
                    <a:pt x="715" y="5"/>
                    <a:pt x="716" y="4"/>
                    <a:pt x="716" y="4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2" y="1"/>
                    <a:pt x="248" y="7"/>
                    <a:pt x="248" y="7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04"/>
                    <a:pt x="117" y="458"/>
                    <a:pt x="149" y="359"/>
                  </a:cubicBezTo>
                  <a:cubicBezTo>
                    <a:pt x="159" y="328"/>
                    <a:pt x="233" y="289"/>
                    <a:pt x="233" y="289"/>
                  </a:cubicBezTo>
                  <a:cubicBezTo>
                    <a:pt x="258" y="280"/>
                    <a:pt x="283" y="275"/>
                    <a:pt x="303" y="271"/>
                  </a:cubicBezTo>
                  <a:cubicBezTo>
                    <a:pt x="303" y="277"/>
                    <a:pt x="304" y="283"/>
                    <a:pt x="304" y="289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3" y="283"/>
                    <a:pt x="664" y="277"/>
                    <a:pt x="664" y="271"/>
                  </a:cubicBezTo>
                  <a:cubicBezTo>
                    <a:pt x="683" y="275"/>
                    <a:pt x="709" y="280"/>
                    <a:pt x="734" y="289"/>
                  </a:cubicBezTo>
                  <a:cubicBezTo>
                    <a:pt x="734" y="289"/>
                    <a:pt x="809" y="332"/>
                    <a:pt x="818" y="359"/>
                  </a:cubicBezTo>
                  <a:cubicBezTo>
                    <a:pt x="850" y="458"/>
                    <a:pt x="967" y="504"/>
                    <a:pt x="967" y="504"/>
                  </a:cubicBezTo>
                  <a:cubicBezTo>
                    <a:pt x="719" y="7"/>
                    <a:pt x="719" y="7"/>
                    <a:pt x="719" y="7"/>
                  </a:cubicBezTo>
                  <a:cubicBezTo>
                    <a:pt x="719" y="7"/>
                    <a:pt x="717" y="7"/>
                    <a:pt x="715" y="6"/>
                  </a:cubicBezTo>
                  <a:moveTo>
                    <a:pt x="275" y="71"/>
                  </a:moveTo>
                  <a:cubicBezTo>
                    <a:pt x="290" y="115"/>
                    <a:pt x="300" y="163"/>
                    <a:pt x="300" y="224"/>
                  </a:cubicBezTo>
                  <a:cubicBezTo>
                    <a:pt x="300" y="234"/>
                    <a:pt x="301" y="244"/>
                    <a:pt x="301" y="253"/>
                  </a:cubicBezTo>
                  <a:cubicBezTo>
                    <a:pt x="228" y="232"/>
                    <a:pt x="227" y="143"/>
                    <a:pt x="275" y="71"/>
                  </a:cubicBezTo>
                  <a:moveTo>
                    <a:pt x="665" y="253"/>
                  </a:moveTo>
                  <a:cubicBezTo>
                    <a:pt x="666" y="244"/>
                    <a:pt x="666" y="234"/>
                    <a:pt x="666" y="224"/>
                  </a:cubicBezTo>
                  <a:cubicBezTo>
                    <a:pt x="666" y="163"/>
                    <a:pt x="677" y="115"/>
                    <a:pt x="691" y="71"/>
                  </a:cubicBezTo>
                  <a:cubicBezTo>
                    <a:pt x="740" y="143"/>
                    <a:pt x="738" y="232"/>
                    <a:pt x="665" y="253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1" name="Freeform 296"/>
            <p:cNvSpPr>
              <a:spLocks noEditPoints="1"/>
            </p:cNvSpPr>
            <p:nvPr/>
          </p:nvSpPr>
          <p:spPr bwMode="auto">
            <a:xfrm>
              <a:off x="4820677" y="4212029"/>
              <a:ext cx="1680917" cy="876630"/>
            </a:xfrm>
            <a:custGeom>
              <a:avLst/>
              <a:gdLst>
                <a:gd name="T0" fmla="*/ 301 w 967"/>
                <a:gd name="T1" fmla="*/ 253 h 504"/>
                <a:gd name="T2" fmla="*/ 275 w 967"/>
                <a:gd name="T3" fmla="*/ 71 h 504"/>
                <a:gd name="T4" fmla="*/ 300 w 967"/>
                <a:gd name="T5" fmla="*/ 224 h 504"/>
                <a:gd name="T6" fmla="*/ 301 w 967"/>
                <a:gd name="T7" fmla="*/ 253 h 504"/>
                <a:gd name="T8" fmla="*/ 665 w 967"/>
                <a:gd name="T9" fmla="*/ 253 h 504"/>
                <a:gd name="T10" fmla="*/ 666 w 967"/>
                <a:gd name="T11" fmla="*/ 224 h 504"/>
                <a:gd name="T12" fmla="*/ 691 w 967"/>
                <a:gd name="T13" fmla="*/ 71 h 504"/>
                <a:gd name="T14" fmla="*/ 665 w 967"/>
                <a:gd name="T15" fmla="*/ 253 h 504"/>
                <a:gd name="T16" fmla="*/ 251 w 967"/>
                <a:gd name="T17" fmla="*/ 0 h 504"/>
                <a:gd name="T18" fmla="*/ 248 w 967"/>
                <a:gd name="T19" fmla="*/ 7 h 504"/>
                <a:gd name="T20" fmla="*/ 236 w 967"/>
                <a:gd name="T21" fmla="*/ 30 h 504"/>
                <a:gd name="T22" fmla="*/ 238 w 967"/>
                <a:gd name="T23" fmla="*/ 44 h 504"/>
                <a:gd name="T24" fmla="*/ 225 w 967"/>
                <a:gd name="T25" fmla="*/ 197 h 504"/>
                <a:gd name="T26" fmla="*/ 219 w 967"/>
                <a:gd name="T27" fmla="*/ 216 h 504"/>
                <a:gd name="T28" fmla="*/ 200 w 967"/>
                <a:gd name="T29" fmla="*/ 253 h 504"/>
                <a:gd name="T30" fmla="*/ 198 w 967"/>
                <a:gd name="T31" fmla="*/ 256 h 504"/>
                <a:gd name="T32" fmla="*/ 195 w 967"/>
                <a:gd name="T33" fmla="*/ 260 h 504"/>
                <a:gd name="T34" fmla="*/ 155 w 967"/>
                <a:gd name="T35" fmla="*/ 297 h 504"/>
                <a:gd name="T36" fmla="*/ 100 w 967"/>
                <a:gd name="T37" fmla="*/ 317 h 504"/>
                <a:gd name="T38" fmla="*/ 93 w 967"/>
                <a:gd name="T39" fmla="*/ 316 h 504"/>
                <a:gd name="T40" fmla="*/ 0 w 967"/>
                <a:gd name="T41" fmla="*/ 504 h 504"/>
                <a:gd name="T42" fmla="*/ 149 w 967"/>
                <a:gd name="T43" fmla="*/ 359 h 504"/>
                <a:gd name="T44" fmla="*/ 233 w 967"/>
                <a:gd name="T45" fmla="*/ 289 h 504"/>
                <a:gd name="T46" fmla="*/ 303 w 967"/>
                <a:gd name="T47" fmla="*/ 271 h 504"/>
                <a:gd name="T48" fmla="*/ 304 w 967"/>
                <a:gd name="T49" fmla="*/ 289 h 504"/>
                <a:gd name="T50" fmla="*/ 662 w 967"/>
                <a:gd name="T51" fmla="*/ 289 h 504"/>
                <a:gd name="T52" fmla="*/ 664 w 967"/>
                <a:gd name="T53" fmla="*/ 271 h 504"/>
                <a:gd name="T54" fmla="*/ 734 w 967"/>
                <a:gd name="T55" fmla="*/ 289 h 504"/>
                <a:gd name="T56" fmla="*/ 818 w 967"/>
                <a:gd name="T57" fmla="*/ 359 h 504"/>
                <a:gd name="T58" fmla="*/ 967 w 967"/>
                <a:gd name="T59" fmla="*/ 504 h 504"/>
                <a:gd name="T60" fmla="*/ 883 w 967"/>
                <a:gd name="T61" fmla="*/ 335 h 504"/>
                <a:gd name="T62" fmla="*/ 841 w 967"/>
                <a:gd name="T63" fmla="*/ 307 h 504"/>
                <a:gd name="T64" fmla="*/ 757 w 967"/>
                <a:gd name="T65" fmla="*/ 193 h 504"/>
                <a:gd name="T66" fmla="*/ 731 w 967"/>
                <a:gd name="T67" fmla="*/ 101 h 504"/>
                <a:gd name="T68" fmla="*/ 730 w 967"/>
                <a:gd name="T69" fmla="*/ 31 h 504"/>
                <a:gd name="T70" fmla="*/ 719 w 967"/>
                <a:gd name="T71" fmla="*/ 7 h 504"/>
                <a:gd name="T72" fmla="*/ 715 w 967"/>
                <a:gd name="T73" fmla="*/ 6 h 504"/>
                <a:gd name="T74" fmla="*/ 716 w 967"/>
                <a:gd name="T75" fmla="*/ 4 h 504"/>
                <a:gd name="T76" fmla="*/ 251 w 967"/>
                <a:gd name="T7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7" h="504">
                  <a:moveTo>
                    <a:pt x="301" y="253"/>
                  </a:moveTo>
                  <a:cubicBezTo>
                    <a:pt x="228" y="232"/>
                    <a:pt x="227" y="143"/>
                    <a:pt x="275" y="71"/>
                  </a:cubicBezTo>
                  <a:cubicBezTo>
                    <a:pt x="290" y="115"/>
                    <a:pt x="300" y="163"/>
                    <a:pt x="300" y="224"/>
                  </a:cubicBezTo>
                  <a:cubicBezTo>
                    <a:pt x="300" y="234"/>
                    <a:pt x="301" y="244"/>
                    <a:pt x="301" y="253"/>
                  </a:cubicBezTo>
                  <a:moveTo>
                    <a:pt x="665" y="253"/>
                  </a:moveTo>
                  <a:cubicBezTo>
                    <a:pt x="666" y="244"/>
                    <a:pt x="666" y="234"/>
                    <a:pt x="666" y="224"/>
                  </a:cubicBezTo>
                  <a:cubicBezTo>
                    <a:pt x="666" y="163"/>
                    <a:pt x="677" y="115"/>
                    <a:pt x="691" y="71"/>
                  </a:cubicBezTo>
                  <a:cubicBezTo>
                    <a:pt x="740" y="143"/>
                    <a:pt x="738" y="232"/>
                    <a:pt x="665" y="253"/>
                  </a:cubicBezTo>
                  <a:moveTo>
                    <a:pt x="251" y="0"/>
                  </a:moveTo>
                  <a:cubicBezTo>
                    <a:pt x="252" y="1"/>
                    <a:pt x="248" y="7"/>
                    <a:pt x="248" y="7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7" y="35"/>
                    <a:pt x="238" y="39"/>
                    <a:pt x="238" y="44"/>
                  </a:cubicBezTo>
                  <a:cubicBezTo>
                    <a:pt x="240" y="94"/>
                    <a:pt x="238" y="149"/>
                    <a:pt x="225" y="197"/>
                  </a:cubicBezTo>
                  <a:cubicBezTo>
                    <a:pt x="223" y="204"/>
                    <a:pt x="221" y="210"/>
                    <a:pt x="219" y="216"/>
                  </a:cubicBezTo>
                  <a:cubicBezTo>
                    <a:pt x="214" y="229"/>
                    <a:pt x="208" y="242"/>
                    <a:pt x="200" y="253"/>
                  </a:cubicBezTo>
                  <a:cubicBezTo>
                    <a:pt x="199" y="254"/>
                    <a:pt x="199" y="255"/>
                    <a:pt x="198" y="256"/>
                  </a:cubicBezTo>
                  <a:cubicBezTo>
                    <a:pt x="197" y="258"/>
                    <a:pt x="196" y="259"/>
                    <a:pt x="195" y="260"/>
                  </a:cubicBezTo>
                  <a:cubicBezTo>
                    <a:pt x="184" y="275"/>
                    <a:pt x="171" y="287"/>
                    <a:pt x="155" y="297"/>
                  </a:cubicBezTo>
                  <a:cubicBezTo>
                    <a:pt x="139" y="308"/>
                    <a:pt x="119" y="317"/>
                    <a:pt x="100" y="317"/>
                  </a:cubicBezTo>
                  <a:cubicBezTo>
                    <a:pt x="98" y="317"/>
                    <a:pt x="96" y="317"/>
                    <a:pt x="93" y="316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04"/>
                    <a:pt x="117" y="458"/>
                    <a:pt x="149" y="359"/>
                  </a:cubicBezTo>
                  <a:cubicBezTo>
                    <a:pt x="159" y="328"/>
                    <a:pt x="233" y="289"/>
                    <a:pt x="233" y="289"/>
                  </a:cubicBezTo>
                  <a:cubicBezTo>
                    <a:pt x="258" y="280"/>
                    <a:pt x="283" y="275"/>
                    <a:pt x="303" y="271"/>
                  </a:cubicBezTo>
                  <a:cubicBezTo>
                    <a:pt x="303" y="277"/>
                    <a:pt x="304" y="283"/>
                    <a:pt x="304" y="289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3" y="283"/>
                    <a:pt x="664" y="277"/>
                    <a:pt x="664" y="271"/>
                  </a:cubicBezTo>
                  <a:cubicBezTo>
                    <a:pt x="683" y="275"/>
                    <a:pt x="709" y="280"/>
                    <a:pt x="734" y="289"/>
                  </a:cubicBezTo>
                  <a:cubicBezTo>
                    <a:pt x="734" y="289"/>
                    <a:pt x="809" y="332"/>
                    <a:pt x="818" y="359"/>
                  </a:cubicBezTo>
                  <a:cubicBezTo>
                    <a:pt x="850" y="458"/>
                    <a:pt x="967" y="504"/>
                    <a:pt x="967" y="504"/>
                  </a:cubicBezTo>
                  <a:cubicBezTo>
                    <a:pt x="883" y="335"/>
                    <a:pt x="883" y="335"/>
                    <a:pt x="883" y="335"/>
                  </a:cubicBezTo>
                  <a:cubicBezTo>
                    <a:pt x="867" y="327"/>
                    <a:pt x="852" y="317"/>
                    <a:pt x="841" y="307"/>
                  </a:cubicBezTo>
                  <a:cubicBezTo>
                    <a:pt x="809" y="278"/>
                    <a:pt x="775" y="233"/>
                    <a:pt x="757" y="193"/>
                  </a:cubicBezTo>
                  <a:cubicBezTo>
                    <a:pt x="743" y="163"/>
                    <a:pt x="735" y="133"/>
                    <a:pt x="731" y="101"/>
                  </a:cubicBezTo>
                  <a:cubicBezTo>
                    <a:pt x="729" y="80"/>
                    <a:pt x="723" y="52"/>
                    <a:pt x="730" y="31"/>
                  </a:cubicBezTo>
                  <a:cubicBezTo>
                    <a:pt x="719" y="7"/>
                    <a:pt x="719" y="7"/>
                    <a:pt x="719" y="7"/>
                  </a:cubicBezTo>
                  <a:cubicBezTo>
                    <a:pt x="719" y="7"/>
                    <a:pt x="717" y="7"/>
                    <a:pt x="715" y="6"/>
                  </a:cubicBezTo>
                  <a:cubicBezTo>
                    <a:pt x="715" y="5"/>
                    <a:pt x="716" y="4"/>
                    <a:pt x="716" y="4"/>
                  </a:cubicBezTo>
                  <a:cubicBezTo>
                    <a:pt x="251" y="0"/>
                    <a:pt x="251" y="0"/>
                    <a:pt x="2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3" name="Freeform 188"/>
            <p:cNvSpPr/>
            <p:nvPr/>
          </p:nvSpPr>
          <p:spPr bwMode="auto">
            <a:xfrm>
              <a:off x="4777059" y="5513144"/>
              <a:ext cx="369164" cy="527680"/>
            </a:xfrm>
            <a:custGeom>
              <a:avLst/>
              <a:gdLst>
                <a:gd name="T0" fmla="*/ 212 w 212"/>
                <a:gd name="T1" fmla="*/ 73 h 304"/>
                <a:gd name="T2" fmla="*/ 203 w 212"/>
                <a:gd name="T3" fmla="*/ 0 h 304"/>
                <a:gd name="T4" fmla="*/ 7 w 212"/>
                <a:gd name="T5" fmla="*/ 0 h 304"/>
                <a:gd name="T6" fmla="*/ 0 w 212"/>
                <a:gd name="T7" fmla="*/ 52 h 304"/>
                <a:gd name="T8" fmla="*/ 26 w 212"/>
                <a:gd name="T9" fmla="*/ 118 h 304"/>
                <a:gd name="T10" fmla="*/ 5 w 212"/>
                <a:gd name="T11" fmla="*/ 201 h 304"/>
                <a:gd name="T12" fmla="*/ 53 w 212"/>
                <a:gd name="T13" fmla="*/ 159 h 304"/>
                <a:gd name="T14" fmla="*/ 87 w 212"/>
                <a:gd name="T15" fmla="*/ 185 h 304"/>
                <a:gd name="T16" fmla="*/ 104 w 212"/>
                <a:gd name="T17" fmla="*/ 304 h 304"/>
                <a:gd name="T18" fmla="*/ 119 w 212"/>
                <a:gd name="T19" fmla="*/ 189 h 304"/>
                <a:gd name="T20" fmla="*/ 154 w 212"/>
                <a:gd name="T21" fmla="*/ 171 h 304"/>
                <a:gd name="T22" fmla="*/ 202 w 212"/>
                <a:gd name="T23" fmla="*/ 201 h 304"/>
                <a:gd name="T24" fmla="*/ 183 w 212"/>
                <a:gd name="T25" fmla="*/ 135 h 304"/>
                <a:gd name="T26" fmla="*/ 212 w 212"/>
                <a:gd name="T27" fmla="*/ 7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304">
                  <a:moveTo>
                    <a:pt x="212" y="73"/>
                  </a:moveTo>
                  <a:cubicBezTo>
                    <a:pt x="204" y="40"/>
                    <a:pt x="202" y="17"/>
                    <a:pt x="20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3"/>
                    <a:pt x="5" y="30"/>
                    <a:pt x="0" y="52"/>
                  </a:cubicBezTo>
                  <a:cubicBezTo>
                    <a:pt x="44" y="3"/>
                    <a:pt x="47" y="25"/>
                    <a:pt x="26" y="118"/>
                  </a:cubicBezTo>
                  <a:cubicBezTo>
                    <a:pt x="38" y="92"/>
                    <a:pt x="25" y="137"/>
                    <a:pt x="5" y="201"/>
                  </a:cubicBezTo>
                  <a:cubicBezTo>
                    <a:pt x="31" y="151"/>
                    <a:pt x="49" y="118"/>
                    <a:pt x="53" y="159"/>
                  </a:cubicBezTo>
                  <a:cubicBezTo>
                    <a:pt x="75" y="95"/>
                    <a:pt x="84" y="104"/>
                    <a:pt x="87" y="185"/>
                  </a:cubicBezTo>
                  <a:cubicBezTo>
                    <a:pt x="96" y="168"/>
                    <a:pt x="100" y="223"/>
                    <a:pt x="104" y="304"/>
                  </a:cubicBezTo>
                  <a:cubicBezTo>
                    <a:pt x="108" y="223"/>
                    <a:pt x="112" y="168"/>
                    <a:pt x="119" y="189"/>
                  </a:cubicBezTo>
                  <a:cubicBezTo>
                    <a:pt x="124" y="104"/>
                    <a:pt x="132" y="95"/>
                    <a:pt x="154" y="171"/>
                  </a:cubicBezTo>
                  <a:cubicBezTo>
                    <a:pt x="159" y="118"/>
                    <a:pt x="177" y="151"/>
                    <a:pt x="202" y="201"/>
                  </a:cubicBezTo>
                  <a:cubicBezTo>
                    <a:pt x="182" y="137"/>
                    <a:pt x="169" y="92"/>
                    <a:pt x="183" y="135"/>
                  </a:cubicBezTo>
                  <a:cubicBezTo>
                    <a:pt x="160" y="25"/>
                    <a:pt x="164" y="3"/>
                    <a:pt x="212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4" name="Oval 189"/>
            <p:cNvSpPr>
              <a:spLocks noChangeArrowheads="1"/>
            </p:cNvSpPr>
            <p:nvPr/>
          </p:nvSpPr>
          <p:spPr bwMode="auto">
            <a:xfrm>
              <a:off x="4746206" y="5170578"/>
              <a:ext cx="428740" cy="4276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Freeform 57"/>
            <p:cNvSpPr>
              <a:spLocks noChangeArrowheads="1"/>
            </p:cNvSpPr>
            <p:nvPr/>
          </p:nvSpPr>
          <p:spPr bwMode="auto">
            <a:xfrm>
              <a:off x="4813230" y="5239729"/>
              <a:ext cx="271288" cy="455337"/>
            </a:xfrm>
            <a:custGeom>
              <a:avLst/>
              <a:gdLst>
                <a:gd name="connsiteX0" fmla="*/ 146814 w 271288"/>
                <a:gd name="connsiteY0" fmla="*/ 436187 h 455337"/>
                <a:gd name="connsiteX1" fmla="*/ 156389 w 271288"/>
                <a:gd name="connsiteY1" fmla="*/ 445762 h 455337"/>
                <a:gd name="connsiteX2" fmla="*/ 146814 w 271288"/>
                <a:gd name="connsiteY2" fmla="*/ 455337 h 455337"/>
                <a:gd name="connsiteX3" fmla="*/ 137239 w 271288"/>
                <a:gd name="connsiteY3" fmla="*/ 445762 h 455337"/>
                <a:gd name="connsiteX4" fmla="*/ 146814 w 271288"/>
                <a:gd name="connsiteY4" fmla="*/ 436187 h 455337"/>
                <a:gd name="connsiteX5" fmla="*/ 111707 w 271288"/>
                <a:gd name="connsiteY5" fmla="*/ 358525 h 455337"/>
                <a:gd name="connsiteX6" fmla="*/ 127665 w 271288"/>
                <a:gd name="connsiteY6" fmla="*/ 375015 h 455337"/>
                <a:gd name="connsiteX7" fmla="*/ 111707 w 271288"/>
                <a:gd name="connsiteY7" fmla="*/ 391505 h 455337"/>
                <a:gd name="connsiteX8" fmla="*/ 95749 w 271288"/>
                <a:gd name="connsiteY8" fmla="*/ 375015 h 455337"/>
                <a:gd name="connsiteX9" fmla="*/ 111707 w 271288"/>
                <a:gd name="connsiteY9" fmla="*/ 358525 h 455337"/>
                <a:gd name="connsiteX10" fmla="*/ 167028 w 271288"/>
                <a:gd name="connsiteY10" fmla="*/ 274479 h 455337"/>
                <a:gd name="connsiteX11" fmla="*/ 210647 w 271288"/>
                <a:gd name="connsiteY11" fmla="*/ 318098 h 455337"/>
                <a:gd name="connsiteX12" fmla="*/ 167028 w 271288"/>
                <a:gd name="connsiteY12" fmla="*/ 361717 h 455337"/>
                <a:gd name="connsiteX13" fmla="*/ 123409 w 271288"/>
                <a:gd name="connsiteY13" fmla="*/ 318098 h 455337"/>
                <a:gd name="connsiteX14" fmla="*/ 167028 w 271288"/>
                <a:gd name="connsiteY14" fmla="*/ 274479 h 455337"/>
                <a:gd name="connsiteX15" fmla="*/ 73940 w 271288"/>
                <a:gd name="connsiteY15" fmla="*/ 230860 h 455337"/>
                <a:gd name="connsiteX16" fmla="*/ 95750 w 271288"/>
                <a:gd name="connsiteY16" fmla="*/ 252670 h 455337"/>
                <a:gd name="connsiteX17" fmla="*/ 73940 w 271288"/>
                <a:gd name="connsiteY17" fmla="*/ 274480 h 455337"/>
                <a:gd name="connsiteX18" fmla="*/ 52130 w 271288"/>
                <a:gd name="connsiteY18" fmla="*/ 252670 h 455337"/>
                <a:gd name="connsiteX19" fmla="*/ 73940 w 271288"/>
                <a:gd name="connsiteY19" fmla="*/ 230860 h 455337"/>
                <a:gd name="connsiteX20" fmla="*/ 139368 w 271288"/>
                <a:gd name="connsiteY20" fmla="*/ 0 h 455337"/>
                <a:gd name="connsiteX21" fmla="*/ 254266 w 271288"/>
                <a:gd name="connsiteY21" fmla="*/ 115430 h 455337"/>
                <a:gd name="connsiteX22" fmla="*/ 247917 w 271288"/>
                <a:gd name="connsiteY22" fmla="*/ 147024 h 455337"/>
                <a:gd name="connsiteX23" fmla="*/ 256020 w 271288"/>
                <a:gd name="connsiteY23" fmla="*/ 150380 h 455337"/>
                <a:gd name="connsiteX24" fmla="*/ 271288 w 271288"/>
                <a:gd name="connsiteY24" fmla="*/ 187242 h 455337"/>
                <a:gd name="connsiteX25" fmla="*/ 219158 w 271288"/>
                <a:gd name="connsiteY25" fmla="*/ 239372 h 455337"/>
                <a:gd name="connsiteX26" fmla="*/ 182297 w 271288"/>
                <a:gd name="connsiteY26" fmla="*/ 224103 h 455337"/>
                <a:gd name="connsiteX27" fmla="*/ 181140 w 271288"/>
                <a:gd name="connsiteY27" fmla="*/ 222387 h 455337"/>
                <a:gd name="connsiteX28" fmla="*/ 139368 w 271288"/>
                <a:gd name="connsiteY28" fmla="*/ 230860 h 455337"/>
                <a:gd name="connsiteX29" fmla="*/ 94644 w 271288"/>
                <a:gd name="connsiteY29" fmla="*/ 221789 h 455337"/>
                <a:gd name="connsiteX30" fmla="*/ 81949 w 271288"/>
                <a:gd name="connsiteY30" fmla="*/ 213189 h 455337"/>
                <a:gd name="connsiteX31" fmla="*/ 52130 w 271288"/>
                <a:gd name="connsiteY31" fmla="*/ 225541 h 455337"/>
                <a:gd name="connsiteX32" fmla="*/ 0 w 271288"/>
                <a:gd name="connsiteY32" fmla="*/ 173411 h 455337"/>
                <a:gd name="connsiteX33" fmla="*/ 15268 w 271288"/>
                <a:gd name="connsiteY33" fmla="*/ 136549 h 455337"/>
                <a:gd name="connsiteX34" fmla="*/ 27681 w 271288"/>
                <a:gd name="connsiteY34" fmla="*/ 131408 h 455337"/>
                <a:gd name="connsiteX35" fmla="*/ 24470 w 271288"/>
                <a:gd name="connsiteY35" fmla="*/ 115430 h 455337"/>
                <a:gd name="connsiteX36" fmla="*/ 139368 w 271288"/>
                <a:gd name="connsiteY36" fmla="*/ 0 h 45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71288" h="455337">
                  <a:moveTo>
                    <a:pt x="146814" y="436187"/>
                  </a:moveTo>
                  <a:cubicBezTo>
                    <a:pt x="152102" y="436187"/>
                    <a:pt x="156389" y="440474"/>
                    <a:pt x="156389" y="445762"/>
                  </a:cubicBezTo>
                  <a:cubicBezTo>
                    <a:pt x="156389" y="451050"/>
                    <a:pt x="152102" y="455337"/>
                    <a:pt x="146814" y="455337"/>
                  </a:cubicBezTo>
                  <a:cubicBezTo>
                    <a:pt x="141526" y="455337"/>
                    <a:pt x="137239" y="451050"/>
                    <a:pt x="137239" y="445762"/>
                  </a:cubicBezTo>
                  <a:cubicBezTo>
                    <a:pt x="137239" y="440474"/>
                    <a:pt x="141526" y="436187"/>
                    <a:pt x="146814" y="436187"/>
                  </a:cubicBezTo>
                  <a:close/>
                  <a:moveTo>
                    <a:pt x="111707" y="358525"/>
                  </a:moveTo>
                  <a:cubicBezTo>
                    <a:pt x="120520" y="358525"/>
                    <a:pt x="127665" y="365908"/>
                    <a:pt x="127665" y="375015"/>
                  </a:cubicBezTo>
                  <a:cubicBezTo>
                    <a:pt x="127665" y="384122"/>
                    <a:pt x="120520" y="391505"/>
                    <a:pt x="111707" y="391505"/>
                  </a:cubicBezTo>
                  <a:cubicBezTo>
                    <a:pt x="102894" y="391505"/>
                    <a:pt x="95749" y="384122"/>
                    <a:pt x="95749" y="375015"/>
                  </a:cubicBezTo>
                  <a:cubicBezTo>
                    <a:pt x="95749" y="365908"/>
                    <a:pt x="102894" y="358525"/>
                    <a:pt x="111707" y="358525"/>
                  </a:cubicBezTo>
                  <a:close/>
                  <a:moveTo>
                    <a:pt x="167028" y="274479"/>
                  </a:moveTo>
                  <a:cubicBezTo>
                    <a:pt x="191118" y="274479"/>
                    <a:pt x="210647" y="294008"/>
                    <a:pt x="210647" y="318098"/>
                  </a:cubicBezTo>
                  <a:cubicBezTo>
                    <a:pt x="210647" y="342188"/>
                    <a:pt x="191118" y="361717"/>
                    <a:pt x="167028" y="361717"/>
                  </a:cubicBezTo>
                  <a:cubicBezTo>
                    <a:pt x="142938" y="361717"/>
                    <a:pt x="123409" y="342188"/>
                    <a:pt x="123409" y="318098"/>
                  </a:cubicBezTo>
                  <a:cubicBezTo>
                    <a:pt x="123409" y="294008"/>
                    <a:pt x="142938" y="274479"/>
                    <a:pt x="167028" y="274479"/>
                  </a:cubicBezTo>
                  <a:close/>
                  <a:moveTo>
                    <a:pt x="73940" y="230860"/>
                  </a:moveTo>
                  <a:cubicBezTo>
                    <a:pt x="85985" y="230860"/>
                    <a:pt x="95750" y="240625"/>
                    <a:pt x="95750" y="252670"/>
                  </a:cubicBezTo>
                  <a:cubicBezTo>
                    <a:pt x="95750" y="264715"/>
                    <a:pt x="85985" y="274480"/>
                    <a:pt x="73940" y="274480"/>
                  </a:cubicBezTo>
                  <a:cubicBezTo>
                    <a:pt x="61895" y="274480"/>
                    <a:pt x="52130" y="264715"/>
                    <a:pt x="52130" y="252670"/>
                  </a:cubicBezTo>
                  <a:cubicBezTo>
                    <a:pt x="52130" y="240625"/>
                    <a:pt x="61895" y="230860"/>
                    <a:pt x="73940" y="230860"/>
                  </a:cubicBezTo>
                  <a:close/>
                  <a:moveTo>
                    <a:pt x="139368" y="0"/>
                  </a:moveTo>
                  <a:cubicBezTo>
                    <a:pt x="202824" y="0"/>
                    <a:pt x="254266" y="51680"/>
                    <a:pt x="254266" y="115430"/>
                  </a:cubicBezTo>
                  <a:lnTo>
                    <a:pt x="247917" y="147024"/>
                  </a:lnTo>
                  <a:lnTo>
                    <a:pt x="256020" y="150380"/>
                  </a:lnTo>
                  <a:cubicBezTo>
                    <a:pt x="265454" y="159814"/>
                    <a:pt x="271288" y="172846"/>
                    <a:pt x="271288" y="187242"/>
                  </a:cubicBezTo>
                  <a:cubicBezTo>
                    <a:pt x="271288" y="216033"/>
                    <a:pt x="247949" y="239372"/>
                    <a:pt x="219158" y="239372"/>
                  </a:cubicBezTo>
                  <a:cubicBezTo>
                    <a:pt x="204763" y="239372"/>
                    <a:pt x="191730" y="233537"/>
                    <a:pt x="182297" y="224103"/>
                  </a:cubicBezTo>
                  <a:lnTo>
                    <a:pt x="181140" y="222387"/>
                  </a:lnTo>
                  <a:lnTo>
                    <a:pt x="139368" y="230860"/>
                  </a:lnTo>
                  <a:cubicBezTo>
                    <a:pt x="123504" y="230860"/>
                    <a:pt x="108391" y="227630"/>
                    <a:pt x="94644" y="221789"/>
                  </a:cubicBezTo>
                  <a:lnTo>
                    <a:pt x="81949" y="213189"/>
                  </a:lnTo>
                  <a:lnTo>
                    <a:pt x="52130" y="225541"/>
                  </a:lnTo>
                  <a:cubicBezTo>
                    <a:pt x="23339" y="225541"/>
                    <a:pt x="0" y="202202"/>
                    <a:pt x="0" y="173411"/>
                  </a:cubicBezTo>
                  <a:cubicBezTo>
                    <a:pt x="0" y="159015"/>
                    <a:pt x="5835" y="145983"/>
                    <a:pt x="15268" y="136549"/>
                  </a:cubicBezTo>
                  <a:lnTo>
                    <a:pt x="27681" y="131408"/>
                  </a:lnTo>
                  <a:lnTo>
                    <a:pt x="24470" y="115430"/>
                  </a:lnTo>
                  <a:cubicBezTo>
                    <a:pt x="24470" y="51680"/>
                    <a:pt x="75912" y="0"/>
                    <a:pt x="139368" y="0"/>
                  </a:cubicBezTo>
                  <a:close/>
                </a:path>
              </a:pathLst>
            </a:custGeom>
            <a:solidFill>
              <a:schemeClr val="accent5">
                <a:alpha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2" name="Freeform 197"/>
            <p:cNvSpPr/>
            <p:nvPr/>
          </p:nvSpPr>
          <p:spPr bwMode="auto">
            <a:xfrm>
              <a:off x="6185624" y="5513144"/>
              <a:ext cx="368099" cy="527680"/>
            </a:xfrm>
            <a:custGeom>
              <a:avLst/>
              <a:gdLst>
                <a:gd name="T0" fmla="*/ 212 w 212"/>
                <a:gd name="T1" fmla="*/ 73 h 304"/>
                <a:gd name="T2" fmla="*/ 203 w 212"/>
                <a:gd name="T3" fmla="*/ 0 h 304"/>
                <a:gd name="T4" fmla="*/ 8 w 212"/>
                <a:gd name="T5" fmla="*/ 0 h 304"/>
                <a:gd name="T6" fmla="*/ 0 w 212"/>
                <a:gd name="T7" fmla="*/ 52 h 304"/>
                <a:gd name="T8" fmla="*/ 26 w 212"/>
                <a:gd name="T9" fmla="*/ 118 h 304"/>
                <a:gd name="T10" fmla="*/ 6 w 212"/>
                <a:gd name="T11" fmla="*/ 201 h 304"/>
                <a:gd name="T12" fmla="*/ 53 w 212"/>
                <a:gd name="T13" fmla="*/ 159 h 304"/>
                <a:gd name="T14" fmla="*/ 87 w 212"/>
                <a:gd name="T15" fmla="*/ 185 h 304"/>
                <a:gd name="T16" fmla="*/ 104 w 212"/>
                <a:gd name="T17" fmla="*/ 304 h 304"/>
                <a:gd name="T18" fmla="*/ 119 w 212"/>
                <a:gd name="T19" fmla="*/ 189 h 304"/>
                <a:gd name="T20" fmla="*/ 154 w 212"/>
                <a:gd name="T21" fmla="*/ 171 h 304"/>
                <a:gd name="T22" fmla="*/ 203 w 212"/>
                <a:gd name="T23" fmla="*/ 201 h 304"/>
                <a:gd name="T24" fmla="*/ 183 w 212"/>
                <a:gd name="T25" fmla="*/ 135 h 304"/>
                <a:gd name="T26" fmla="*/ 212 w 212"/>
                <a:gd name="T27" fmla="*/ 7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304">
                  <a:moveTo>
                    <a:pt x="212" y="73"/>
                  </a:moveTo>
                  <a:cubicBezTo>
                    <a:pt x="205" y="40"/>
                    <a:pt x="202" y="17"/>
                    <a:pt x="20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3"/>
                    <a:pt x="5" y="30"/>
                    <a:pt x="0" y="52"/>
                  </a:cubicBezTo>
                  <a:cubicBezTo>
                    <a:pt x="44" y="3"/>
                    <a:pt x="48" y="25"/>
                    <a:pt x="26" y="118"/>
                  </a:cubicBezTo>
                  <a:cubicBezTo>
                    <a:pt x="38" y="92"/>
                    <a:pt x="26" y="137"/>
                    <a:pt x="6" y="201"/>
                  </a:cubicBezTo>
                  <a:cubicBezTo>
                    <a:pt x="31" y="151"/>
                    <a:pt x="49" y="118"/>
                    <a:pt x="53" y="159"/>
                  </a:cubicBezTo>
                  <a:cubicBezTo>
                    <a:pt x="75" y="95"/>
                    <a:pt x="84" y="104"/>
                    <a:pt x="87" y="185"/>
                  </a:cubicBezTo>
                  <a:cubicBezTo>
                    <a:pt x="96" y="168"/>
                    <a:pt x="100" y="223"/>
                    <a:pt x="104" y="304"/>
                  </a:cubicBezTo>
                  <a:cubicBezTo>
                    <a:pt x="108" y="223"/>
                    <a:pt x="112" y="168"/>
                    <a:pt x="119" y="189"/>
                  </a:cubicBezTo>
                  <a:cubicBezTo>
                    <a:pt x="124" y="104"/>
                    <a:pt x="133" y="95"/>
                    <a:pt x="154" y="171"/>
                  </a:cubicBezTo>
                  <a:cubicBezTo>
                    <a:pt x="159" y="118"/>
                    <a:pt x="177" y="151"/>
                    <a:pt x="203" y="201"/>
                  </a:cubicBezTo>
                  <a:cubicBezTo>
                    <a:pt x="183" y="137"/>
                    <a:pt x="170" y="92"/>
                    <a:pt x="183" y="135"/>
                  </a:cubicBezTo>
                  <a:cubicBezTo>
                    <a:pt x="160" y="25"/>
                    <a:pt x="164" y="3"/>
                    <a:pt x="212" y="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3" name="Oval 198"/>
            <p:cNvSpPr>
              <a:spLocks noChangeArrowheads="1"/>
            </p:cNvSpPr>
            <p:nvPr/>
          </p:nvSpPr>
          <p:spPr bwMode="auto">
            <a:xfrm>
              <a:off x="6155836" y="5170578"/>
              <a:ext cx="427676" cy="4276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7" name="Freeform 56"/>
            <p:cNvSpPr>
              <a:spLocks noChangeArrowheads="1"/>
            </p:cNvSpPr>
            <p:nvPr/>
          </p:nvSpPr>
          <p:spPr bwMode="auto">
            <a:xfrm>
              <a:off x="6194135" y="5239729"/>
              <a:ext cx="320226" cy="444699"/>
            </a:xfrm>
            <a:custGeom>
              <a:avLst/>
              <a:gdLst>
                <a:gd name="connsiteX0" fmla="*/ 185646 w 320226"/>
                <a:gd name="connsiteY0" fmla="*/ 403207 h 444699"/>
                <a:gd name="connsiteX1" fmla="*/ 207456 w 320226"/>
                <a:gd name="connsiteY1" fmla="*/ 423953 h 444699"/>
                <a:gd name="connsiteX2" fmla="*/ 185646 w 320226"/>
                <a:gd name="connsiteY2" fmla="*/ 444699 h 444699"/>
                <a:gd name="connsiteX3" fmla="*/ 163836 w 320226"/>
                <a:gd name="connsiteY3" fmla="*/ 423953 h 444699"/>
                <a:gd name="connsiteX4" fmla="*/ 185646 w 320226"/>
                <a:gd name="connsiteY4" fmla="*/ 403207 h 444699"/>
                <a:gd name="connsiteX5" fmla="*/ 145751 w 320226"/>
                <a:gd name="connsiteY5" fmla="*/ 323417 h 444699"/>
                <a:gd name="connsiteX6" fmla="*/ 155326 w 320226"/>
                <a:gd name="connsiteY6" fmla="*/ 332992 h 444699"/>
                <a:gd name="connsiteX7" fmla="*/ 145751 w 320226"/>
                <a:gd name="connsiteY7" fmla="*/ 342567 h 444699"/>
                <a:gd name="connsiteX8" fmla="*/ 136176 w 320226"/>
                <a:gd name="connsiteY8" fmla="*/ 332992 h 444699"/>
                <a:gd name="connsiteX9" fmla="*/ 145751 w 320226"/>
                <a:gd name="connsiteY9" fmla="*/ 323417 h 444699"/>
                <a:gd name="connsiteX10" fmla="*/ 124473 w 320226"/>
                <a:gd name="connsiteY10" fmla="*/ 239371 h 444699"/>
                <a:gd name="connsiteX11" fmla="*/ 145751 w 320226"/>
                <a:gd name="connsiteY11" fmla="*/ 260649 h 444699"/>
                <a:gd name="connsiteX12" fmla="*/ 124473 w 320226"/>
                <a:gd name="connsiteY12" fmla="*/ 281927 h 444699"/>
                <a:gd name="connsiteX13" fmla="*/ 103195 w 320226"/>
                <a:gd name="connsiteY13" fmla="*/ 260649 h 444699"/>
                <a:gd name="connsiteX14" fmla="*/ 124473 w 320226"/>
                <a:gd name="connsiteY14" fmla="*/ 239371 h 444699"/>
                <a:gd name="connsiteX15" fmla="*/ 168091 w 320226"/>
                <a:gd name="connsiteY15" fmla="*/ 0 h 444699"/>
                <a:gd name="connsiteX16" fmla="*/ 213229 w 320226"/>
                <a:gd name="connsiteY16" fmla="*/ 9071 h 444699"/>
                <a:gd name="connsiteX17" fmla="*/ 229149 w 320226"/>
                <a:gd name="connsiteY17" fmla="*/ 19755 h 444699"/>
                <a:gd name="connsiteX18" fmla="*/ 232143 w 320226"/>
                <a:gd name="connsiteY18" fmla="*/ 15268 h 444699"/>
                <a:gd name="connsiteX19" fmla="*/ 268628 w 320226"/>
                <a:gd name="connsiteY19" fmla="*/ 0 h 444699"/>
                <a:gd name="connsiteX20" fmla="*/ 320226 w 320226"/>
                <a:gd name="connsiteY20" fmla="*/ 52130 h 444699"/>
                <a:gd name="connsiteX21" fmla="*/ 305114 w 320226"/>
                <a:gd name="connsiteY21" fmla="*/ 88991 h 444699"/>
                <a:gd name="connsiteX22" fmla="*/ 280758 w 320226"/>
                <a:gd name="connsiteY22" fmla="*/ 99184 h 444699"/>
                <a:gd name="connsiteX23" fmla="*/ 284053 w 320226"/>
                <a:gd name="connsiteY23" fmla="*/ 115430 h 444699"/>
                <a:gd name="connsiteX24" fmla="*/ 274940 w 320226"/>
                <a:gd name="connsiteY24" fmla="*/ 160360 h 444699"/>
                <a:gd name="connsiteX25" fmla="*/ 250832 w 320226"/>
                <a:gd name="connsiteY25" fmla="*/ 195954 h 444699"/>
                <a:gd name="connsiteX26" fmla="*/ 260639 w 320226"/>
                <a:gd name="connsiteY26" fmla="*/ 200017 h 444699"/>
                <a:gd name="connsiteX27" fmla="*/ 273415 w 320226"/>
                <a:gd name="connsiteY27" fmla="*/ 230860 h 444699"/>
                <a:gd name="connsiteX28" fmla="*/ 260639 w 320226"/>
                <a:gd name="connsiteY28" fmla="*/ 261703 h 444699"/>
                <a:gd name="connsiteX29" fmla="*/ 231030 w 320226"/>
                <a:gd name="connsiteY29" fmla="*/ 273968 h 444699"/>
                <a:gd name="connsiteX30" fmla="*/ 240435 w 320226"/>
                <a:gd name="connsiteY30" fmla="*/ 297353 h 444699"/>
                <a:gd name="connsiteX31" fmla="*/ 204795 w 320226"/>
                <a:gd name="connsiteY31" fmla="*/ 334057 h 444699"/>
                <a:gd name="connsiteX32" fmla="*/ 169155 w 320226"/>
                <a:gd name="connsiteY32" fmla="*/ 297353 h 444699"/>
                <a:gd name="connsiteX33" fmla="*/ 179594 w 320226"/>
                <a:gd name="connsiteY33" fmla="*/ 271399 h 444699"/>
                <a:gd name="connsiteX34" fmla="*/ 200663 w 320226"/>
                <a:gd name="connsiteY34" fmla="*/ 262411 h 444699"/>
                <a:gd name="connsiteX35" fmla="*/ 198953 w 320226"/>
                <a:gd name="connsiteY35" fmla="*/ 261703 h 444699"/>
                <a:gd name="connsiteX36" fmla="*/ 186177 w 320226"/>
                <a:gd name="connsiteY36" fmla="*/ 230860 h 444699"/>
                <a:gd name="connsiteX37" fmla="*/ 187819 w 320226"/>
                <a:gd name="connsiteY37" fmla="*/ 226895 h 444699"/>
                <a:gd name="connsiteX38" fmla="*/ 168091 w 320226"/>
                <a:gd name="connsiteY38" fmla="*/ 230860 h 444699"/>
                <a:gd name="connsiteX39" fmla="*/ 86093 w 320226"/>
                <a:gd name="connsiteY39" fmla="*/ 197051 h 444699"/>
                <a:gd name="connsiteX40" fmla="*/ 84718 w 320226"/>
                <a:gd name="connsiteY40" fmla="*/ 195020 h 444699"/>
                <a:gd name="connsiteX41" fmla="*/ 52130 w 320226"/>
                <a:gd name="connsiteY41" fmla="*/ 208519 h 444699"/>
                <a:gd name="connsiteX42" fmla="*/ 0 w 320226"/>
                <a:gd name="connsiteY42" fmla="*/ 156389 h 444699"/>
                <a:gd name="connsiteX43" fmla="*/ 52130 w 320226"/>
                <a:gd name="connsiteY43" fmla="*/ 104259 h 444699"/>
                <a:gd name="connsiteX44" fmla="*/ 54219 w 320226"/>
                <a:gd name="connsiteY44" fmla="*/ 105124 h 444699"/>
                <a:gd name="connsiteX45" fmla="*/ 61242 w 320226"/>
                <a:gd name="connsiteY45" fmla="*/ 70499 h 444699"/>
                <a:gd name="connsiteX46" fmla="*/ 168091 w 320226"/>
                <a:gd name="connsiteY46" fmla="*/ 0 h 44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20226" h="444699">
                  <a:moveTo>
                    <a:pt x="185646" y="403207"/>
                  </a:moveTo>
                  <a:cubicBezTo>
                    <a:pt x="197691" y="403207"/>
                    <a:pt x="207456" y="412495"/>
                    <a:pt x="207456" y="423953"/>
                  </a:cubicBezTo>
                  <a:cubicBezTo>
                    <a:pt x="207456" y="435411"/>
                    <a:pt x="197691" y="444699"/>
                    <a:pt x="185646" y="444699"/>
                  </a:cubicBezTo>
                  <a:cubicBezTo>
                    <a:pt x="173601" y="444699"/>
                    <a:pt x="163836" y="435411"/>
                    <a:pt x="163836" y="423953"/>
                  </a:cubicBezTo>
                  <a:cubicBezTo>
                    <a:pt x="163836" y="412495"/>
                    <a:pt x="173601" y="403207"/>
                    <a:pt x="185646" y="403207"/>
                  </a:cubicBezTo>
                  <a:close/>
                  <a:moveTo>
                    <a:pt x="145751" y="323417"/>
                  </a:moveTo>
                  <a:cubicBezTo>
                    <a:pt x="151039" y="323417"/>
                    <a:pt x="155326" y="327704"/>
                    <a:pt x="155326" y="332992"/>
                  </a:cubicBezTo>
                  <a:cubicBezTo>
                    <a:pt x="155326" y="338280"/>
                    <a:pt x="151039" y="342567"/>
                    <a:pt x="145751" y="342567"/>
                  </a:cubicBezTo>
                  <a:cubicBezTo>
                    <a:pt x="140463" y="342567"/>
                    <a:pt x="136176" y="338280"/>
                    <a:pt x="136176" y="332992"/>
                  </a:cubicBezTo>
                  <a:cubicBezTo>
                    <a:pt x="136176" y="327704"/>
                    <a:pt x="140463" y="323417"/>
                    <a:pt x="145751" y="323417"/>
                  </a:cubicBezTo>
                  <a:close/>
                  <a:moveTo>
                    <a:pt x="124473" y="239371"/>
                  </a:moveTo>
                  <a:cubicBezTo>
                    <a:pt x="136225" y="239371"/>
                    <a:pt x="145751" y="248897"/>
                    <a:pt x="145751" y="260649"/>
                  </a:cubicBezTo>
                  <a:cubicBezTo>
                    <a:pt x="145751" y="272401"/>
                    <a:pt x="136225" y="281927"/>
                    <a:pt x="124473" y="281927"/>
                  </a:cubicBezTo>
                  <a:cubicBezTo>
                    <a:pt x="112721" y="281927"/>
                    <a:pt x="103195" y="272401"/>
                    <a:pt x="103195" y="260649"/>
                  </a:cubicBezTo>
                  <a:cubicBezTo>
                    <a:pt x="103195" y="248897"/>
                    <a:pt x="112721" y="239371"/>
                    <a:pt x="124473" y="239371"/>
                  </a:cubicBezTo>
                  <a:close/>
                  <a:moveTo>
                    <a:pt x="168091" y="0"/>
                  </a:moveTo>
                  <a:cubicBezTo>
                    <a:pt x="184102" y="0"/>
                    <a:pt x="199355" y="3230"/>
                    <a:pt x="213229" y="9071"/>
                  </a:cubicBezTo>
                  <a:lnTo>
                    <a:pt x="229149" y="19755"/>
                  </a:lnTo>
                  <a:lnTo>
                    <a:pt x="232143" y="15268"/>
                  </a:lnTo>
                  <a:cubicBezTo>
                    <a:pt x="241480" y="5835"/>
                    <a:pt x="254380" y="0"/>
                    <a:pt x="268628" y="0"/>
                  </a:cubicBezTo>
                  <a:cubicBezTo>
                    <a:pt x="297125" y="0"/>
                    <a:pt x="320226" y="23339"/>
                    <a:pt x="320226" y="52130"/>
                  </a:cubicBezTo>
                  <a:cubicBezTo>
                    <a:pt x="320226" y="66525"/>
                    <a:pt x="314451" y="79558"/>
                    <a:pt x="305114" y="88991"/>
                  </a:cubicBezTo>
                  <a:lnTo>
                    <a:pt x="280758" y="99184"/>
                  </a:lnTo>
                  <a:lnTo>
                    <a:pt x="284053" y="115430"/>
                  </a:lnTo>
                  <a:cubicBezTo>
                    <a:pt x="284053" y="131367"/>
                    <a:pt x="280808" y="146550"/>
                    <a:pt x="274940" y="160360"/>
                  </a:cubicBezTo>
                  <a:lnTo>
                    <a:pt x="250832" y="195954"/>
                  </a:lnTo>
                  <a:lnTo>
                    <a:pt x="260639" y="200017"/>
                  </a:lnTo>
                  <a:cubicBezTo>
                    <a:pt x="268533" y="207910"/>
                    <a:pt x="273415" y="218815"/>
                    <a:pt x="273415" y="230860"/>
                  </a:cubicBezTo>
                  <a:cubicBezTo>
                    <a:pt x="273415" y="242905"/>
                    <a:pt x="268533" y="253809"/>
                    <a:pt x="260639" y="261703"/>
                  </a:cubicBezTo>
                  <a:lnTo>
                    <a:pt x="231030" y="273968"/>
                  </a:lnTo>
                  <a:lnTo>
                    <a:pt x="240435" y="297353"/>
                  </a:lnTo>
                  <a:cubicBezTo>
                    <a:pt x="240435" y="317624"/>
                    <a:pt x="224478" y="334057"/>
                    <a:pt x="204795" y="334057"/>
                  </a:cubicBezTo>
                  <a:cubicBezTo>
                    <a:pt x="185112" y="334057"/>
                    <a:pt x="169155" y="317624"/>
                    <a:pt x="169155" y="297353"/>
                  </a:cubicBezTo>
                  <a:cubicBezTo>
                    <a:pt x="169155" y="287217"/>
                    <a:pt x="173145" y="278041"/>
                    <a:pt x="179594" y="271399"/>
                  </a:cubicBezTo>
                  <a:lnTo>
                    <a:pt x="200663" y="262411"/>
                  </a:lnTo>
                  <a:lnTo>
                    <a:pt x="198953" y="261703"/>
                  </a:lnTo>
                  <a:cubicBezTo>
                    <a:pt x="191059" y="253809"/>
                    <a:pt x="186177" y="242905"/>
                    <a:pt x="186177" y="230860"/>
                  </a:cubicBezTo>
                  <a:lnTo>
                    <a:pt x="187819" y="226895"/>
                  </a:lnTo>
                  <a:lnTo>
                    <a:pt x="168091" y="230860"/>
                  </a:lnTo>
                  <a:cubicBezTo>
                    <a:pt x="136069" y="230860"/>
                    <a:pt x="107078" y="217940"/>
                    <a:pt x="86093" y="197051"/>
                  </a:cubicBezTo>
                  <a:lnTo>
                    <a:pt x="84718" y="195020"/>
                  </a:lnTo>
                  <a:lnTo>
                    <a:pt x="52130" y="208519"/>
                  </a:lnTo>
                  <a:cubicBezTo>
                    <a:pt x="23339" y="208519"/>
                    <a:pt x="0" y="185180"/>
                    <a:pt x="0" y="156389"/>
                  </a:cubicBezTo>
                  <a:cubicBezTo>
                    <a:pt x="0" y="127598"/>
                    <a:pt x="23339" y="104259"/>
                    <a:pt x="52130" y="104259"/>
                  </a:cubicBezTo>
                  <a:lnTo>
                    <a:pt x="54219" y="105124"/>
                  </a:lnTo>
                  <a:lnTo>
                    <a:pt x="61242" y="70499"/>
                  </a:lnTo>
                  <a:cubicBezTo>
                    <a:pt x="78846" y="29070"/>
                    <a:pt x="120058" y="0"/>
                    <a:pt x="168091" y="0"/>
                  </a:cubicBezTo>
                  <a:close/>
                </a:path>
              </a:pathLst>
            </a:custGeom>
            <a:solidFill>
              <a:schemeClr val="accent5">
                <a:alpha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4" name="Freeform 209"/>
            <p:cNvSpPr/>
            <p:nvPr/>
          </p:nvSpPr>
          <p:spPr bwMode="auto">
            <a:xfrm>
              <a:off x="6183496" y="4367355"/>
              <a:ext cx="358525" cy="918121"/>
            </a:xfrm>
            <a:custGeom>
              <a:avLst/>
              <a:gdLst>
                <a:gd name="T0" fmla="*/ 154 w 206"/>
                <a:gd name="T1" fmla="*/ 522 h 528"/>
                <a:gd name="T2" fmla="*/ 206 w 206"/>
                <a:gd name="T3" fmla="*/ 280 h 528"/>
                <a:gd name="T4" fmla="*/ 103 w 206"/>
                <a:gd name="T5" fmla="*/ 0 h 528"/>
                <a:gd name="T6" fmla="*/ 0 w 206"/>
                <a:gd name="T7" fmla="*/ 280 h 528"/>
                <a:gd name="T8" fmla="*/ 51 w 206"/>
                <a:gd name="T9" fmla="*/ 522 h 528"/>
                <a:gd name="T10" fmla="*/ 103 w 206"/>
                <a:gd name="T11" fmla="*/ 528 h 528"/>
                <a:gd name="T12" fmla="*/ 154 w 206"/>
                <a:gd name="T13" fmla="*/ 522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528">
                  <a:moveTo>
                    <a:pt x="154" y="522"/>
                  </a:moveTo>
                  <a:cubicBezTo>
                    <a:pt x="185" y="474"/>
                    <a:pt x="206" y="383"/>
                    <a:pt x="206" y="280"/>
                  </a:cubicBezTo>
                  <a:cubicBezTo>
                    <a:pt x="206" y="125"/>
                    <a:pt x="159" y="0"/>
                    <a:pt x="103" y="0"/>
                  </a:cubicBezTo>
                  <a:cubicBezTo>
                    <a:pt x="46" y="0"/>
                    <a:pt x="0" y="125"/>
                    <a:pt x="0" y="280"/>
                  </a:cubicBezTo>
                  <a:cubicBezTo>
                    <a:pt x="0" y="383"/>
                    <a:pt x="20" y="474"/>
                    <a:pt x="51" y="522"/>
                  </a:cubicBezTo>
                  <a:cubicBezTo>
                    <a:pt x="51" y="522"/>
                    <a:pt x="53" y="528"/>
                    <a:pt x="103" y="528"/>
                  </a:cubicBezTo>
                  <a:cubicBezTo>
                    <a:pt x="152" y="528"/>
                    <a:pt x="154" y="522"/>
                    <a:pt x="154" y="522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5" name="Freeform 210"/>
            <p:cNvSpPr/>
            <p:nvPr/>
          </p:nvSpPr>
          <p:spPr bwMode="auto">
            <a:xfrm>
              <a:off x="4773867" y="4367355"/>
              <a:ext cx="357461" cy="918121"/>
            </a:xfrm>
            <a:custGeom>
              <a:avLst/>
              <a:gdLst>
                <a:gd name="T0" fmla="*/ 155 w 206"/>
                <a:gd name="T1" fmla="*/ 522 h 528"/>
                <a:gd name="T2" fmla="*/ 206 w 206"/>
                <a:gd name="T3" fmla="*/ 280 h 528"/>
                <a:gd name="T4" fmla="*/ 103 w 206"/>
                <a:gd name="T5" fmla="*/ 0 h 528"/>
                <a:gd name="T6" fmla="*/ 0 w 206"/>
                <a:gd name="T7" fmla="*/ 280 h 528"/>
                <a:gd name="T8" fmla="*/ 51 w 206"/>
                <a:gd name="T9" fmla="*/ 522 h 528"/>
                <a:gd name="T10" fmla="*/ 103 w 206"/>
                <a:gd name="T11" fmla="*/ 528 h 528"/>
                <a:gd name="T12" fmla="*/ 155 w 206"/>
                <a:gd name="T13" fmla="*/ 522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528">
                  <a:moveTo>
                    <a:pt x="155" y="522"/>
                  </a:moveTo>
                  <a:cubicBezTo>
                    <a:pt x="185" y="474"/>
                    <a:pt x="206" y="383"/>
                    <a:pt x="206" y="280"/>
                  </a:cubicBezTo>
                  <a:cubicBezTo>
                    <a:pt x="206" y="125"/>
                    <a:pt x="160" y="0"/>
                    <a:pt x="103" y="0"/>
                  </a:cubicBezTo>
                  <a:cubicBezTo>
                    <a:pt x="46" y="0"/>
                    <a:pt x="0" y="125"/>
                    <a:pt x="0" y="280"/>
                  </a:cubicBezTo>
                  <a:cubicBezTo>
                    <a:pt x="0" y="383"/>
                    <a:pt x="21" y="474"/>
                    <a:pt x="51" y="522"/>
                  </a:cubicBezTo>
                  <a:cubicBezTo>
                    <a:pt x="51" y="522"/>
                    <a:pt x="53" y="528"/>
                    <a:pt x="103" y="528"/>
                  </a:cubicBezTo>
                  <a:cubicBezTo>
                    <a:pt x="153" y="528"/>
                    <a:pt x="155" y="522"/>
                    <a:pt x="155" y="522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8" name="Freeform 213"/>
            <p:cNvSpPr/>
            <p:nvPr/>
          </p:nvSpPr>
          <p:spPr bwMode="auto">
            <a:xfrm>
              <a:off x="4788761" y="4433315"/>
              <a:ext cx="136176" cy="391505"/>
            </a:xfrm>
            <a:custGeom>
              <a:avLst/>
              <a:gdLst>
                <a:gd name="T0" fmla="*/ 57 w 78"/>
                <a:gd name="T1" fmla="*/ 0 h 225"/>
                <a:gd name="T2" fmla="*/ 10 w 78"/>
                <a:gd name="T3" fmla="*/ 108 h 225"/>
                <a:gd name="T4" fmla="*/ 21 w 78"/>
                <a:gd name="T5" fmla="*/ 224 h 225"/>
                <a:gd name="T6" fmla="*/ 22 w 78"/>
                <a:gd name="T7" fmla="*/ 225 h 225"/>
                <a:gd name="T8" fmla="*/ 68 w 78"/>
                <a:gd name="T9" fmla="*/ 117 h 225"/>
                <a:gd name="T10" fmla="*/ 58 w 78"/>
                <a:gd name="T11" fmla="*/ 0 h 225"/>
                <a:gd name="T12" fmla="*/ 57 w 78"/>
                <a:gd name="T1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225">
                  <a:moveTo>
                    <a:pt x="57" y="0"/>
                  </a:moveTo>
                  <a:cubicBezTo>
                    <a:pt x="41" y="0"/>
                    <a:pt x="20" y="47"/>
                    <a:pt x="10" y="108"/>
                  </a:cubicBezTo>
                  <a:cubicBezTo>
                    <a:pt x="0" y="169"/>
                    <a:pt x="5" y="222"/>
                    <a:pt x="21" y="224"/>
                  </a:cubicBezTo>
                  <a:cubicBezTo>
                    <a:pt x="21" y="225"/>
                    <a:pt x="21" y="225"/>
                    <a:pt x="22" y="225"/>
                  </a:cubicBezTo>
                  <a:cubicBezTo>
                    <a:pt x="38" y="225"/>
                    <a:pt x="58" y="177"/>
                    <a:pt x="68" y="117"/>
                  </a:cubicBezTo>
                  <a:cubicBezTo>
                    <a:pt x="78" y="55"/>
                    <a:pt x="74" y="3"/>
                    <a:pt x="58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9" name="Freeform 214"/>
            <p:cNvSpPr/>
            <p:nvPr/>
          </p:nvSpPr>
          <p:spPr bwMode="auto">
            <a:xfrm>
              <a:off x="6210093" y="4433315"/>
              <a:ext cx="137240" cy="391505"/>
            </a:xfrm>
            <a:custGeom>
              <a:avLst/>
              <a:gdLst>
                <a:gd name="T0" fmla="*/ 57 w 79"/>
                <a:gd name="T1" fmla="*/ 0 h 225"/>
                <a:gd name="T2" fmla="*/ 11 w 79"/>
                <a:gd name="T3" fmla="*/ 108 h 225"/>
                <a:gd name="T4" fmla="*/ 21 w 79"/>
                <a:gd name="T5" fmla="*/ 224 h 225"/>
                <a:gd name="T6" fmla="*/ 22 w 79"/>
                <a:gd name="T7" fmla="*/ 225 h 225"/>
                <a:gd name="T8" fmla="*/ 69 w 79"/>
                <a:gd name="T9" fmla="*/ 117 h 225"/>
                <a:gd name="T10" fmla="*/ 58 w 79"/>
                <a:gd name="T11" fmla="*/ 0 h 225"/>
                <a:gd name="T12" fmla="*/ 57 w 79"/>
                <a:gd name="T1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25">
                  <a:moveTo>
                    <a:pt x="57" y="0"/>
                  </a:moveTo>
                  <a:cubicBezTo>
                    <a:pt x="41" y="0"/>
                    <a:pt x="21" y="47"/>
                    <a:pt x="11" y="108"/>
                  </a:cubicBezTo>
                  <a:cubicBezTo>
                    <a:pt x="0" y="169"/>
                    <a:pt x="5" y="222"/>
                    <a:pt x="21" y="224"/>
                  </a:cubicBezTo>
                  <a:cubicBezTo>
                    <a:pt x="21" y="225"/>
                    <a:pt x="22" y="225"/>
                    <a:pt x="22" y="225"/>
                  </a:cubicBezTo>
                  <a:cubicBezTo>
                    <a:pt x="38" y="225"/>
                    <a:pt x="59" y="177"/>
                    <a:pt x="69" y="117"/>
                  </a:cubicBezTo>
                  <a:cubicBezTo>
                    <a:pt x="79" y="55"/>
                    <a:pt x="74" y="3"/>
                    <a:pt x="58" y="0"/>
                  </a:cubicBezTo>
                  <a:cubicBezTo>
                    <a:pt x="58" y="0"/>
                    <a:pt x="57" y="0"/>
                    <a:pt x="5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0" name="Oval 215"/>
            <p:cNvSpPr>
              <a:spLocks noChangeArrowheads="1"/>
            </p:cNvSpPr>
            <p:nvPr/>
          </p:nvSpPr>
          <p:spPr bwMode="auto">
            <a:xfrm>
              <a:off x="5324952" y="4309906"/>
              <a:ext cx="663856" cy="58619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1" name="Freeform 216"/>
            <p:cNvSpPr/>
            <p:nvPr/>
          </p:nvSpPr>
          <p:spPr bwMode="auto">
            <a:xfrm>
              <a:off x="4914298" y="2343872"/>
              <a:ext cx="1485164" cy="1811773"/>
            </a:xfrm>
            <a:custGeom>
              <a:avLst/>
              <a:gdLst>
                <a:gd name="T0" fmla="*/ 427 w 854"/>
                <a:gd name="T1" fmla="*/ 0 h 1042"/>
                <a:gd name="T2" fmla="*/ 0 w 854"/>
                <a:gd name="T3" fmla="*/ 405 h 1042"/>
                <a:gd name="T4" fmla="*/ 157 w 854"/>
                <a:gd name="T5" fmla="*/ 762 h 1042"/>
                <a:gd name="T6" fmla="*/ 276 w 854"/>
                <a:gd name="T7" fmla="*/ 1042 h 1042"/>
                <a:gd name="T8" fmla="*/ 427 w 854"/>
                <a:gd name="T9" fmla="*/ 1042 h 1042"/>
                <a:gd name="T10" fmla="*/ 578 w 854"/>
                <a:gd name="T11" fmla="*/ 1042 h 1042"/>
                <a:gd name="T12" fmla="*/ 698 w 854"/>
                <a:gd name="T13" fmla="*/ 762 h 1042"/>
                <a:gd name="T14" fmla="*/ 854 w 854"/>
                <a:gd name="T15" fmla="*/ 405 h 1042"/>
                <a:gd name="T16" fmla="*/ 427 w 854"/>
                <a:gd name="T17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4" h="1042">
                  <a:moveTo>
                    <a:pt x="427" y="0"/>
                  </a:moveTo>
                  <a:cubicBezTo>
                    <a:pt x="195" y="0"/>
                    <a:pt x="0" y="166"/>
                    <a:pt x="0" y="405"/>
                  </a:cubicBezTo>
                  <a:cubicBezTo>
                    <a:pt x="0" y="637"/>
                    <a:pt x="127" y="707"/>
                    <a:pt x="157" y="762"/>
                  </a:cubicBezTo>
                  <a:cubicBezTo>
                    <a:pt x="232" y="897"/>
                    <a:pt x="203" y="1042"/>
                    <a:pt x="276" y="1042"/>
                  </a:cubicBezTo>
                  <a:cubicBezTo>
                    <a:pt x="427" y="1042"/>
                    <a:pt x="427" y="1042"/>
                    <a:pt x="427" y="1042"/>
                  </a:cubicBezTo>
                  <a:cubicBezTo>
                    <a:pt x="578" y="1042"/>
                    <a:pt x="578" y="1042"/>
                    <a:pt x="578" y="1042"/>
                  </a:cubicBezTo>
                  <a:cubicBezTo>
                    <a:pt x="652" y="1042"/>
                    <a:pt x="623" y="897"/>
                    <a:pt x="698" y="762"/>
                  </a:cubicBezTo>
                  <a:cubicBezTo>
                    <a:pt x="728" y="707"/>
                    <a:pt x="854" y="637"/>
                    <a:pt x="854" y="405"/>
                  </a:cubicBezTo>
                  <a:cubicBezTo>
                    <a:pt x="854" y="166"/>
                    <a:pt x="659" y="0"/>
                    <a:pt x="427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2" name="Freeform 217"/>
            <p:cNvSpPr/>
            <p:nvPr/>
          </p:nvSpPr>
          <p:spPr bwMode="auto">
            <a:xfrm>
              <a:off x="5250481" y="3160925"/>
              <a:ext cx="267032" cy="905355"/>
            </a:xfrm>
            <a:custGeom>
              <a:avLst/>
              <a:gdLst>
                <a:gd name="T0" fmla="*/ 14 w 154"/>
                <a:gd name="T1" fmla="*/ 48 h 521"/>
                <a:gd name="T2" fmla="*/ 33 w 154"/>
                <a:gd name="T3" fmla="*/ 103 h 521"/>
                <a:gd name="T4" fmla="*/ 42 w 154"/>
                <a:gd name="T5" fmla="*/ 141 h 521"/>
                <a:gd name="T6" fmla="*/ 52 w 154"/>
                <a:gd name="T7" fmla="*/ 183 h 521"/>
                <a:gd name="T8" fmla="*/ 73 w 154"/>
                <a:gd name="T9" fmla="*/ 274 h 521"/>
                <a:gd name="T10" fmla="*/ 93 w 154"/>
                <a:gd name="T11" fmla="*/ 366 h 521"/>
                <a:gd name="T12" fmla="*/ 109 w 154"/>
                <a:gd name="T13" fmla="*/ 446 h 521"/>
                <a:gd name="T14" fmla="*/ 123 w 154"/>
                <a:gd name="T15" fmla="*/ 521 h 521"/>
                <a:gd name="T16" fmla="*/ 154 w 154"/>
                <a:gd name="T17" fmla="*/ 521 h 521"/>
                <a:gd name="T18" fmla="*/ 153 w 154"/>
                <a:gd name="T19" fmla="*/ 518 h 521"/>
                <a:gd name="T20" fmla="*/ 131 w 154"/>
                <a:gd name="T21" fmla="*/ 441 h 521"/>
                <a:gd name="T22" fmla="*/ 110 w 154"/>
                <a:gd name="T23" fmla="*/ 362 h 521"/>
                <a:gd name="T24" fmla="*/ 86 w 154"/>
                <a:gd name="T25" fmla="*/ 271 h 521"/>
                <a:gd name="T26" fmla="*/ 64 w 154"/>
                <a:gd name="T27" fmla="*/ 180 h 521"/>
                <a:gd name="T28" fmla="*/ 54 w 154"/>
                <a:gd name="T29" fmla="*/ 138 h 521"/>
                <a:gd name="T30" fmla="*/ 45 w 154"/>
                <a:gd name="T31" fmla="*/ 100 h 521"/>
                <a:gd name="T32" fmla="*/ 37 w 154"/>
                <a:gd name="T33" fmla="*/ 43 h 521"/>
                <a:gd name="T34" fmla="*/ 37 w 154"/>
                <a:gd name="T35" fmla="*/ 20 h 521"/>
                <a:gd name="T36" fmla="*/ 35 w 154"/>
                <a:gd name="T37" fmla="*/ 11 h 521"/>
                <a:gd name="T38" fmla="*/ 11 w 154"/>
                <a:gd name="T39" fmla="*/ 4 h 521"/>
                <a:gd name="T40" fmla="*/ 5 w 154"/>
                <a:gd name="T41" fmla="*/ 28 h 521"/>
                <a:gd name="T42" fmla="*/ 14 w 154"/>
                <a:gd name="T43" fmla="*/ 48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521">
                  <a:moveTo>
                    <a:pt x="14" y="48"/>
                  </a:moveTo>
                  <a:cubicBezTo>
                    <a:pt x="20" y="61"/>
                    <a:pt x="27" y="80"/>
                    <a:pt x="33" y="103"/>
                  </a:cubicBezTo>
                  <a:cubicBezTo>
                    <a:pt x="36" y="115"/>
                    <a:pt x="39" y="127"/>
                    <a:pt x="42" y="141"/>
                  </a:cubicBezTo>
                  <a:cubicBezTo>
                    <a:pt x="45" y="154"/>
                    <a:pt x="49" y="168"/>
                    <a:pt x="52" y="183"/>
                  </a:cubicBezTo>
                  <a:cubicBezTo>
                    <a:pt x="59" y="212"/>
                    <a:pt x="66" y="243"/>
                    <a:pt x="73" y="274"/>
                  </a:cubicBezTo>
                  <a:cubicBezTo>
                    <a:pt x="80" y="305"/>
                    <a:pt x="86" y="337"/>
                    <a:pt x="93" y="366"/>
                  </a:cubicBezTo>
                  <a:cubicBezTo>
                    <a:pt x="99" y="395"/>
                    <a:pt x="104" y="423"/>
                    <a:pt x="109" y="446"/>
                  </a:cubicBezTo>
                  <a:cubicBezTo>
                    <a:pt x="116" y="484"/>
                    <a:pt x="121" y="511"/>
                    <a:pt x="123" y="521"/>
                  </a:cubicBezTo>
                  <a:cubicBezTo>
                    <a:pt x="154" y="521"/>
                    <a:pt x="154" y="521"/>
                    <a:pt x="154" y="521"/>
                  </a:cubicBezTo>
                  <a:cubicBezTo>
                    <a:pt x="154" y="520"/>
                    <a:pt x="153" y="519"/>
                    <a:pt x="153" y="518"/>
                  </a:cubicBezTo>
                  <a:cubicBezTo>
                    <a:pt x="153" y="518"/>
                    <a:pt x="144" y="487"/>
                    <a:pt x="131" y="441"/>
                  </a:cubicBezTo>
                  <a:cubicBezTo>
                    <a:pt x="125" y="418"/>
                    <a:pt x="117" y="391"/>
                    <a:pt x="110" y="362"/>
                  </a:cubicBezTo>
                  <a:cubicBezTo>
                    <a:pt x="102" y="333"/>
                    <a:pt x="94" y="302"/>
                    <a:pt x="86" y="271"/>
                  </a:cubicBezTo>
                  <a:cubicBezTo>
                    <a:pt x="79" y="240"/>
                    <a:pt x="71" y="209"/>
                    <a:pt x="64" y="180"/>
                  </a:cubicBezTo>
                  <a:cubicBezTo>
                    <a:pt x="61" y="165"/>
                    <a:pt x="57" y="151"/>
                    <a:pt x="54" y="138"/>
                  </a:cubicBezTo>
                  <a:cubicBezTo>
                    <a:pt x="51" y="125"/>
                    <a:pt x="48" y="112"/>
                    <a:pt x="45" y="100"/>
                  </a:cubicBezTo>
                  <a:cubicBezTo>
                    <a:pt x="41" y="77"/>
                    <a:pt x="38" y="57"/>
                    <a:pt x="37" y="43"/>
                  </a:cubicBezTo>
                  <a:cubicBezTo>
                    <a:pt x="36" y="28"/>
                    <a:pt x="37" y="20"/>
                    <a:pt x="37" y="20"/>
                  </a:cubicBezTo>
                  <a:cubicBezTo>
                    <a:pt x="37" y="17"/>
                    <a:pt x="36" y="14"/>
                    <a:pt x="35" y="11"/>
                  </a:cubicBezTo>
                  <a:cubicBezTo>
                    <a:pt x="30" y="2"/>
                    <a:pt x="19" y="0"/>
                    <a:pt x="11" y="4"/>
                  </a:cubicBezTo>
                  <a:cubicBezTo>
                    <a:pt x="3" y="9"/>
                    <a:pt x="0" y="19"/>
                    <a:pt x="5" y="28"/>
                  </a:cubicBezTo>
                  <a:cubicBezTo>
                    <a:pt x="5" y="28"/>
                    <a:pt x="9" y="35"/>
                    <a:pt x="14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3" name="Freeform 218"/>
            <p:cNvSpPr/>
            <p:nvPr/>
          </p:nvSpPr>
          <p:spPr bwMode="auto">
            <a:xfrm>
              <a:off x="5730287" y="3163053"/>
              <a:ext cx="261712" cy="903227"/>
            </a:xfrm>
            <a:custGeom>
              <a:avLst/>
              <a:gdLst>
                <a:gd name="T0" fmla="*/ 31 w 151"/>
                <a:gd name="T1" fmla="*/ 520 h 520"/>
                <a:gd name="T2" fmla="*/ 45 w 151"/>
                <a:gd name="T3" fmla="*/ 445 h 520"/>
                <a:gd name="T4" fmla="*/ 61 w 151"/>
                <a:gd name="T5" fmla="*/ 365 h 520"/>
                <a:gd name="T6" fmla="*/ 81 w 151"/>
                <a:gd name="T7" fmla="*/ 273 h 520"/>
                <a:gd name="T8" fmla="*/ 102 w 151"/>
                <a:gd name="T9" fmla="*/ 182 h 520"/>
                <a:gd name="T10" fmla="*/ 112 w 151"/>
                <a:gd name="T11" fmla="*/ 140 h 520"/>
                <a:gd name="T12" fmla="*/ 121 w 151"/>
                <a:gd name="T13" fmla="*/ 102 h 520"/>
                <a:gd name="T14" fmla="*/ 139 w 151"/>
                <a:gd name="T15" fmla="*/ 47 h 520"/>
                <a:gd name="T16" fmla="*/ 149 w 151"/>
                <a:gd name="T17" fmla="*/ 27 h 520"/>
                <a:gd name="T18" fmla="*/ 151 w 151"/>
                <a:gd name="T19" fmla="*/ 17 h 520"/>
                <a:gd name="T20" fmla="*/ 133 w 151"/>
                <a:gd name="T21" fmla="*/ 1 h 520"/>
                <a:gd name="T22" fmla="*/ 117 w 151"/>
                <a:gd name="T23" fmla="*/ 19 h 520"/>
                <a:gd name="T24" fmla="*/ 117 w 151"/>
                <a:gd name="T25" fmla="*/ 42 h 520"/>
                <a:gd name="T26" fmla="*/ 108 w 151"/>
                <a:gd name="T27" fmla="*/ 99 h 520"/>
                <a:gd name="T28" fmla="*/ 100 w 151"/>
                <a:gd name="T29" fmla="*/ 137 h 520"/>
                <a:gd name="T30" fmla="*/ 90 w 151"/>
                <a:gd name="T31" fmla="*/ 179 h 520"/>
                <a:gd name="T32" fmla="*/ 67 w 151"/>
                <a:gd name="T33" fmla="*/ 270 h 520"/>
                <a:gd name="T34" fmla="*/ 44 w 151"/>
                <a:gd name="T35" fmla="*/ 361 h 520"/>
                <a:gd name="T36" fmla="*/ 23 w 151"/>
                <a:gd name="T37" fmla="*/ 440 h 520"/>
                <a:gd name="T38" fmla="*/ 1 w 151"/>
                <a:gd name="T39" fmla="*/ 517 h 520"/>
                <a:gd name="T40" fmla="*/ 0 w 151"/>
                <a:gd name="T41" fmla="*/ 519 h 520"/>
                <a:gd name="T42" fmla="*/ 0 w 151"/>
                <a:gd name="T43" fmla="*/ 520 h 520"/>
                <a:gd name="T44" fmla="*/ 31 w 151"/>
                <a:gd name="T45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520">
                  <a:moveTo>
                    <a:pt x="31" y="520"/>
                  </a:moveTo>
                  <a:cubicBezTo>
                    <a:pt x="33" y="510"/>
                    <a:pt x="37" y="483"/>
                    <a:pt x="45" y="445"/>
                  </a:cubicBezTo>
                  <a:cubicBezTo>
                    <a:pt x="49" y="422"/>
                    <a:pt x="55" y="394"/>
                    <a:pt x="61" y="365"/>
                  </a:cubicBezTo>
                  <a:cubicBezTo>
                    <a:pt x="67" y="336"/>
                    <a:pt x="74" y="304"/>
                    <a:pt x="81" y="273"/>
                  </a:cubicBezTo>
                  <a:cubicBezTo>
                    <a:pt x="88" y="242"/>
                    <a:pt x="95" y="211"/>
                    <a:pt x="102" y="182"/>
                  </a:cubicBezTo>
                  <a:cubicBezTo>
                    <a:pt x="105" y="167"/>
                    <a:pt x="109" y="153"/>
                    <a:pt x="112" y="140"/>
                  </a:cubicBezTo>
                  <a:cubicBezTo>
                    <a:pt x="115" y="126"/>
                    <a:pt x="118" y="114"/>
                    <a:pt x="121" y="102"/>
                  </a:cubicBezTo>
                  <a:cubicBezTo>
                    <a:pt x="127" y="79"/>
                    <a:pt x="134" y="60"/>
                    <a:pt x="139" y="47"/>
                  </a:cubicBezTo>
                  <a:cubicBezTo>
                    <a:pt x="145" y="34"/>
                    <a:pt x="149" y="27"/>
                    <a:pt x="149" y="27"/>
                  </a:cubicBezTo>
                  <a:cubicBezTo>
                    <a:pt x="151" y="24"/>
                    <a:pt x="151" y="21"/>
                    <a:pt x="151" y="17"/>
                  </a:cubicBezTo>
                  <a:cubicBezTo>
                    <a:pt x="151" y="8"/>
                    <a:pt x="143" y="0"/>
                    <a:pt x="133" y="1"/>
                  </a:cubicBezTo>
                  <a:cubicBezTo>
                    <a:pt x="124" y="2"/>
                    <a:pt x="117" y="10"/>
                    <a:pt x="117" y="19"/>
                  </a:cubicBezTo>
                  <a:cubicBezTo>
                    <a:pt x="117" y="19"/>
                    <a:pt x="118" y="27"/>
                    <a:pt x="117" y="42"/>
                  </a:cubicBezTo>
                  <a:cubicBezTo>
                    <a:pt x="116" y="56"/>
                    <a:pt x="113" y="76"/>
                    <a:pt x="108" y="99"/>
                  </a:cubicBezTo>
                  <a:cubicBezTo>
                    <a:pt x="106" y="111"/>
                    <a:pt x="103" y="124"/>
                    <a:pt x="100" y="137"/>
                  </a:cubicBezTo>
                  <a:cubicBezTo>
                    <a:pt x="97" y="150"/>
                    <a:pt x="93" y="164"/>
                    <a:pt x="90" y="179"/>
                  </a:cubicBezTo>
                  <a:cubicBezTo>
                    <a:pt x="83" y="208"/>
                    <a:pt x="75" y="239"/>
                    <a:pt x="67" y="270"/>
                  </a:cubicBezTo>
                  <a:cubicBezTo>
                    <a:pt x="60" y="301"/>
                    <a:pt x="52" y="332"/>
                    <a:pt x="44" y="361"/>
                  </a:cubicBezTo>
                  <a:cubicBezTo>
                    <a:pt x="36" y="390"/>
                    <a:pt x="29" y="417"/>
                    <a:pt x="23" y="440"/>
                  </a:cubicBezTo>
                  <a:cubicBezTo>
                    <a:pt x="10" y="486"/>
                    <a:pt x="1" y="517"/>
                    <a:pt x="1" y="517"/>
                  </a:cubicBezTo>
                  <a:cubicBezTo>
                    <a:pt x="1" y="518"/>
                    <a:pt x="0" y="518"/>
                    <a:pt x="0" y="519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31" y="520"/>
                    <a:pt x="31" y="520"/>
                    <a:pt x="31" y="5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4" name="Freeform 219"/>
            <p:cNvSpPr/>
            <p:nvPr/>
          </p:nvSpPr>
          <p:spPr bwMode="auto">
            <a:xfrm>
              <a:off x="4969619" y="2392810"/>
              <a:ext cx="1208558" cy="1058552"/>
            </a:xfrm>
            <a:custGeom>
              <a:avLst/>
              <a:gdLst>
                <a:gd name="T0" fmla="*/ 391 w 695"/>
                <a:gd name="T1" fmla="*/ 0 h 609"/>
                <a:gd name="T2" fmla="*/ 0 w 695"/>
                <a:gd name="T3" fmla="*/ 370 h 609"/>
                <a:gd name="T4" fmla="*/ 71 w 695"/>
                <a:gd name="T5" fmla="*/ 609 h 609"/>
                <a:gd name="T6" fmla="*/ 78 w 695"/>
                <a:gd name="T7" fmla="*/ 488 h 609"/>
                <a:gd name="T8" fmla="*/ 264 w 695"/>
                <a:gd name="T9" fmla="*/ 265 h 609"/>
                <a:gd name="T10" fmla="*/ 333 w 695"/>
                <a:gd name="T11" fmla="*/ 256 h 609"/>
                <a:gd name="T12" fmla="*/ 451 w 695"/>
                <a:gd name="T13" fmla="*/ 267 h 609"/>
                <a:gd name="T14" fmla="*/ 482 w 695"/>
                <a:gd name="T15" fmla="*/ 269 h 609"/>
                <a:gd name="T16" fmla="*/ 633 w 695"/>
                <a:gd name="T17" fmla="*/ 217 h 609"/>
                <a:gd name="T18" fmla="*/ 695 w 695"/>
                <a:gd name="T19" fmla="*/ 133 h 609"/>
                <a:gd name="T20" fmla="*/ 391 w 695"/>
                <a:gd name="T21" fmla="*/ 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5" h="609">
                  <a:moveTo>
                    <a:pt x="391" y="0"/>
                  </a:moveTo>
                  <a:cubicBezTo>
                    <a:pt x="179" y="0"/>
                    <a:pt x="0" y="152"/>
                    <a:pt x="0" y="370"/>
                  </a:cubicBezTo>
                  <a:cubicBezTo>
                    <a:pt x="0" y="487"/>
                    <a:pt x="35" y="559"/>
                    <a:pt x="71" y="609"/>
                  </a:cubicBezTo>
                  <a:cubicBezTo>
                    <a:pt x="67" y="568"/>
                    <a:pt x="70" y="527"/>
                    <a:pt x="78" y="488"/>
                  </a:cubicBezTo>
                  <a:cubicBezTo>
                    <a:pt x="98" y="391"/>
                    <a:pt x="165" y="294"/>
                    <a:pt x="264" y="265"/>
                  </a:cubicBezTo>
                  <a:cubicBezTo>
                    <a:pt x="287" y="258"/>
                    <a:pt x="310" y="256"/>
                    <a:pt x="333" y="256"/>
                  </a:cubicBezTo>
                  <a:cubicBezTo>
                    <a:pt x="372" y="256"/>
                    <a:pt x="410" y="263"/>
                    <a:pt x="451" y="267"/>
                  </a:cubicBezTo>
                  <a:cubicBezTo>
                    <a:pt x="461" y="268"/>
                    <a:pt x="472" y="269"/>
                    <a:pt x="482" y="269"/>
                  </a:cubicBezTo>
                  <a:cubicBezTo>
                    <a:pt x="537" y="269"/>
                    <a:pt x="589" y="253"/>
                    <a:pt x="633" y="217"/>
                  </a:cubicBezTo>
                  <a:cubicBezTo>
                    <a:pt x="660" y="194"/>
                    <a:pt x="682" y="165"/>
                    <a:pt x="695" y="133"/>
                  </a:cubicBezTo>
                  <a:cubicBezTo>
                    <a:pt x="623" y="50"/>
                    <a:pt x="512" y="0"/>
                    <a:pt x="391" y="0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5" name="Freeform 220"/>
            <p:cNvSpPr>
              <a:spLocks noEditPoints="1"/>
            </p:cNvSpPr>
            <p:nvPr/>
          </p:nvSpPr>
          <p:spPr bwMode="auto">
            <a:xfrm>
              <a:off x="5264312" y="3032197"/>
              <a:ext cx="1135151" cy="1053232"/>
            </a:xfrm>
            <a:custGeom>
              <a:avLst/>
              <a:gdLst>
                <a:gd name="T0" fmla="*/ 0 w 653"/>
                <a:gd name="T1" fmla="*/ 482 h 606"/>
                <a:gd name="T2" fmla="*/ 29 w 653"/>
                <a:gd name="T3" fmla="*/ 606 h 606"/>
                <a:gd name="T4" fmla="*/ 29 w 653"/>
                <a:gd name="T5" fmla="*/ 606 h 606"/>
                <a:gd name="T6" fmla="*/ 0 w 653"/>
                <a:gd name="T7" fmla="*/ 482 h 606"/>
                <a:gd name="T8" fmla="*/ 0 w 653"/>
                <a:gd name="T9" fmla="*/ 482 h 606"/>
                <a:gd name="T10" fmla="*/ 653 w 653"/>
                <a:gd name="T11" fmla="*/ 7 h 606"/>
                <a:gd name="T12" fmla="*/ 653 w 653"/>
                <a:gd name="T13" fmla="*/ 7 h 606"/>
                <a:gd name="T14" fmla="*/ 653 w 653"/>
                <a:gd name="T15" fmla="*/ 7 h 606"/>
                <a:gd name="T16" fmla="*/ 653 w 653"/>
                <a:gd name="T17" fmla="*/ 6 h 606"/>
                <a:gd name="T18" fmla="*/ 653 w 653"/>
                <a:gd name="T19" fmla="*/ 6 h 606"/>
                <a:gd name="T20" fmla="*/ 653 w 653"/>
                <a:gd name="T21" fmla="*/ 6 h 606"/>
                <a:gd name="T22" fmla="*/ 653 w 653"/>
                <a:gd name="T23" fmla="*/ 5 h 606"/>
                <a:gd name="T24" fmla="*/ 653 w 653"/>
                <a:gd name="T25" fmla="*/ 5 h 606"/>
                <a:gd name="T26" fmla="*/ 653 w 653"/>
                <a:gd name="T27" fmla="*/ 5 h 606"/>
                <a:gd name="T28" fmla="*/ 653 w 653"/>
                <a:gd name="T29" fmla="*/ 2 h 606"/>
                <a:gd name="T30" fmla="*/ 653 w 653"/>
                <a:gd name="T31" fmla="*/ 3 h 606"/>
                <a:gd name="T32" fmla="*/ 653 w 653"/>
                <a:gd name="T33" fmla="*/ 2 h 606"/>
                <a:gd name="T34" fmla="*/ 653 w 653"/>
                <a:gd name="T35" fmla="*/ 1 h 606"/>
                <a:gd name="T36" fmla="*/ 653 w 653"/>
                <a:gd name="T37" fmla="*/ 1 h 606"/>
                <a:gd name="T38" fmla="*/ 653 w 653"/>
                <a:gd name="T39" fmla="*/ 1 h 606"/>
                <a:gd name="T40" fmla="*/ 653 w 653"/>
                <a:gd name="T41" fmla="*/ 0 h 606"/>
                <a:gd name="T42" fmla="*/ 653 w 653"/>
                <a:gd name="T43" fmla="*/ 0 h 606"/>
                <a:gd name="T44" fmla="*/ 653 w 653"/>
                <a:gd name="T45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3" h="606">
                  <a:moveTo>
                    <a:pt x="0" y="482"/>
                  </a:moveTo>
                  <a:cubicBezTo>
                    <a:pt x="12" y="531"/>
                    <a:pt x="18" y="576"/>
                    <a:pt x="29" y="606"/>
                  </a:cubicBezTo>
                  <a:cubicBezTo>
                    <a:pt x="29" y="606"/>
                    <a:pt x="29" y="606"/>
                    <a:pt x="29" y="606"/>
                  </a:cubicBezTo>
                  <a:cubicBezTo>
                    <a:pt x="18" y="576"/>
                    <a:pt x="12" y="531"/>
                    <a:pt x="0" y="482"/>
                  </a:cubicBezTo>
                  <a:cubicBezTo>
                    <a:pt x="0" y="482"/>
                    <a:pt x="0" y="482"/>
                    <a:pt x="0" y="482"/>
                  </a:cubicBezTo>
                  <a:moveTo>
                    <a:pt x="653" y="7"/>
                  </a:moveTo>
                  <a:cubicBezTo>
                    <a:pt x="653" y="7"/>
                    <a:pt x="653" y="7"/>
                    <a:pt x="653" y="7"/>
                  </a:cubicBezTo>
                  <a:cubicBezTo>
                    <a:pt x="653" y="7"/>
                    <a:pt x="653" y="7"/>
                    <a:pt x="653" y="7"/>
                  </a:cubicBezTo>
                  <a:moveTo>
                    <a:pt x="653" y="6"/>
                  </a:moveTo>
                  <a:cubicBezTo>
                    <a:pt x="653" y="6"/>
                    <a:pt x="653" y="6"/>
                    <a:pt x="653" y="6"/>
                  </a:cubicBezTo>
                  <a:cubicBezTo>
                    <a:pt x="653" y="6"/>
                    <a:pt x="653" y="6"/>
                    <a:pt x="653" y="6"/>
                  </a:cubicBezTo>
                  <a:moveTo>
                    <a:pt x="653" y="5"/>
                  </a:moveTo>
                  <a:cubicBezTo>
                    <a:pt x="653" y="5"/>
                    <a:pt x="653" y="5"/>
                    <a:pt x="653" y="5"/>
                  </a:cubicBezTo>
                  <a:cubicBezTo>
                    <a:pt x="653" y="5"/>
                    <a:pt x="653" y="5"/>
                    <a:pt x="653" y="5"/>
                  </a:cubicBezTo>
                  <a:moveTo>
                    <a:pt x="653" y="2"/>
                  </a:moveTo>
                  <a:cubicBezTo>
                    <a:pt x="653" y="2"/>
                    <a:pt x="653" y="3"/>
                    <a:pt x="653" y="3"/>
                  </a:cubicBezTo>
                  <a:cubicBezTo>
                    <a:pt x="653" y="3"/>
                    <a:pt x="653" y="2"/>
                    <a:pt x="653" y="2"/>
                  </a:cubicBezTo>
                  <a:moveTo>
                    <a:pt x="653" y="1"/>
                  </a:moveTo>
                  <a:cubicBezTo>
                    <a:pt x="653" y="1"/>
                    <a:pt x="653" y="1"/>
                    <a:pt x="653" y="1"/>
                  </a:cubicBezTo>
                  <a:cubicBezTo>
                    <a:pt x="653" y="1"/>
                    <a:pt x="653" y="1"/>
                    <a:pt x="653" y="1"/>
                  </a:cubicBezTo>
                  <a:moveTo>
                    <a:pt x="653" y="0"/>
                  </a:moveTo>
                  <a:cubicBezTo>
                    <a:pt x="653" y="0"/>
                    <a:pt x="653" y="0"/>
                    <a:pt x="653" y="0"/>
                  </a:cubicBezTo>
                  <a:cubicBezTo>
                    <a:pt x="653" y="0"/>
                    <a:pt x="653" y="0"/>
                    <a:pt x="653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9" name="Freeform 224"/>
            <p:cNvSpPr/>
            <p:nvPr/>
          </p:nvSpPr>
          <p:spPr bwMode="auto">
            <a:xfrm>
              <a:off x="5288780" y="4068407"/>
              <a:ext cx="738327" cy="685133"/>
            </a:xfrm>
            <a:custGeom>
              <a:avLst/>
              <a:gdLst>
                <a:gd name="T0" fmla="*/ 425 w 425"/>
                <a:gd name="T1" fmla="*/ 348 h 394"/>
                <a:gd name="T2" fmla="*/ 380 w 425"/>
                <a:gd name="T3" fmla="*/ 394 h 394"/>
                <a:gd name="T4" fmla="*/ 45 w 425"/>
                <a:gd name="T5" fmla="*/ 394 h 394"/>
                <a:gd name="T6" fmla="*/ 0 w 425"/>
                <a:gd name="T7" fmla="*/ 348 h 394"/>
                <a:gd name="T8" fmla="*/ 0 w 425"/>
                <a:gd name="T9" fmla="*/ 45 h 394"/>
                <a:gd name="T10" fmla="*/ 45 w 425"/>
                <a:gd name="T11" fmla="*/ 0 h 394"/>
                <a:gd name="T12" fmla="*/ 380 w 425"/>
                <a:gd name="T13" fmla="*/ 0 h 394"/>
                <a:gd name="T14" fmla="*/ 425 w 425"/>
                <a:gd name="T15" fmla="*/ 45 h 394"/>
                <a:gd name="T16" fmla="*/ 425 w 425"/>
                <a:gd name="T17" fmla="*/ 34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5" h="394">
                  <a:moveTo>
                    <a:pt x="425" y="348"/>
                  </a:moveTo>
                  <a:cubicBezTo>
                    <a:pt x="425" y="373"/>
                    <a:pt x="405" y="394"/>
                    <a:pt x="380" y="394"/>
                  </a:cubicBezTo>
                  <a:cubicBezTo>
                    <a:pt x="45" y="394"/>
                    <a:pt x="45" y="394"/>
                    <a:pt x="45" y="394"/>
                  </a:cubicBezTo>
                  <a:cubicBezTo>
                    <a:pt x="20" y="394"/>
                    <a:pt x="0" y="373"/>
                    <a:pt x="0" y="34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380" y="0"/>
                    <a:pt x="380" y="0"/>
                    <a:pt x="380" y="0"/>
                  </a:cubicBezTo>
                  <a:cubicBezTo>
                    <a:pt x="405" y="0"/>
                    <a:pt x="425" y="20"/>
                    <a:pt x="425" y="45"/>
                  </a:cubicBezTo>
                  <a:cubicBezTo>
                    <a:pt x="425" y="348"/>
                    <a:pt x="425" y="348"/>
                    <a:pt x="425" y="34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1" name="Freeform 226"/>
            <p:cNvSpPr/>
            <p:nvPr/>
          </p:nvSpPr>
          <p:spPr bwMode="auto">
            <a:xfrm>
              <a:off x="5237715" y="4118409"/>
              <a:ext cx="846842" cy="196816"/>
            </a:xfrm>
            <a:custGeom>
              <a:avLst/>
              <a:gdLst>
                <a:gd name="T0" fmla="*/ 487 w 487"/>
                <a:gd name="T1" fmla="*/ 79 h 113"/>
                <a:gd name="T2" fmla="*/ 452 w 487"/>
                <a:gd name="T3" fmla="*/ 111 h 113"/>
                <a:gd name="T4" fmla="*/ 35 w 487"/>
                <a:gd name="T5" fmla="*/ 73 h 113"/>
                <a:gd name="T6" fmla="*/ 0 w 487"/>
                <a:gd name="T7" fmla="*/ 34 h 113"/>
                <a:gd name="T8" fmla="*/ 35 w 487"/>
                <a:gd name="T9" fmla="*/ 2 h 113"/>
                <a:gd name="T10" fmla="*/ 452 w 487"/>
                <a:gd name="T11" fmla="*/ 40 h 113"/>
                <a:gd name="T12" fmla="*/ 487 w 487"/>
                <a:gd name="T13" fmla="*/ 7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113">
                  <a:moveTo>
                    <a:pt x="487" y="79"/>
                  </a:moveTo>
                  <a:cubicBezTo>
                    <a:pt x="487" y="99"/>
                    <a:pt x="471" y="113"/>
                    <a:pt x="452" y="111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16" y="71"/>
                    <a:pt x="0" y="54"/>
                    <a:pt x="0" y="34"/>
                  </a:cubicBezTo>
                  <a:cubicBezTo>
                    <a:pt x="0" y="15"/>
                    <a:pt x="16" y="0"/>
                    <a:pt x="35" y="2"/>
                  </a:cubicBezTo>
                  <a:cubicBezTo>
                    <a:pt x="452" y="40"/>
                    <a:pt x="452" y="40"/>
                    <a:pt x="452" y="40"/>
                  </a:cubicBezTo>
                  <a:cubicBezTo>
                    <a:pt x="471" y="42"/>
                    <a:pt x="487" y="60"/>
                    <a:pt x="487" y="79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3" name="Freeform 228"/>
            <p:cNvSpPr/>
            <p:nvPr/>
          </p:nvSpPr>
          <p:spPr bwMode="auto">
            <a:xfrm>
              <a:off x="5237715" y="4312033"/>
              <a:ext cx="846842" cy="195752"/>
            </a:xfrm>
            <a:custGeom>
              <a:avLst/>
              <a:gdLst>
                <a:gd name="T0" fmla="*/ 487 w 487"/>
                <a:gd name="T1" fmla="*/ 79 h 113"/>
                <a:gd name="T2" fmla="*/ 452 w 487"/>
                <a:gd name="T3" fmla="*/ 111 h 113"/>
                <a:gd name="T4" fmla="*/ 35 w 487"/>
                <a:gd name="T5" fmla="*/ 73 h 113"/>
                <a:gd name="T6" fmla="*/ 0 w 487"/>
                <a:gd name="T7" fmla="*/ 34 h 113"/>
                <a:gd name="T8" fmla="*/ 35 w 487"/>
                <a:gd name="T9" fmla="*/ 2 h 113"/>
                <a:gd name="T10" fmla="*/ 452 w 487"/>
                <a:gd name="T11" fmla="*/ 40 h 113"/>
                <a:gd name="T12" fmla="*/ 487 w 487"/>
                <a:gd name="T13" fmla="*/ 7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113">
                  <a:moveTo>
                    <a:pt x="487" y="79"/>
                  </a:moveTo>
                  <a:cubicBezTo>
                    <a:pt x="487" y="99"/>
                    <a:pt x="471" y="113"/>
                    <a:pt x="452" y="111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16" y="71"/>
                    <a:pt x="0" y="54"/>
                    <a:pt x="0" y="34"/>
                  </a:cubicBezTo>
                  <a:cubicBezTo>
                    <a:pt x="0" y="15"/>
                    <a:pt x="16" y="0"/>
                    <a:pt x="35" y="2"/>
                  </a:cubicBezTo>
                  <a:cubicBezTo>
                    <a:pt x="452" y="40"/>
                    <a:pt x="452" y="40"/>
                    <a:pt x="452" y="40"/>
                  </a:cubicBezTo>
                  <a:cubicBezTo>
                    <a:pt x="471" y="42"/>
                    <a:pt x="487" y="59"/>
                    <a:pt x="487" y="79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5" name="Freeform 230"/>
            <p:cNvSpPr/>
            <p:nvPr/>
          </p:nvSpPr>
          <p:spPr bwMode="auto">
            <a:xfrm>
              <a:off x="5237715" y="4504594"/>
              <a:ext cx="846842" cy="196816"/>
            </a:xfrm>
            <a:custGeom>
              <a:avLst/>
              <a:gdLst>
                <a:gd name="T0" fmla="*/ 487 w 487"/>
                <a:gd name="T1" fmla="*/ 79 h 113"/>
                <a:gd name="T2" fmla="*/ 452 w 487"/>
                <a:gd name="T3" fmla="*/ 111 h 113"/>
                <a:gd name="T4" fmla="*/ 35 w 487"/>
                <a:gd name="T5" fmla="*/ 73 h 113"/>
                <a:gd name="T6" fmla="*/ 0 w 487"/>
                <a:gd name="T7" fmla="*/ 34 h 113"/>
                <a:gd name="T8" fmla="*/ 35 w 487"/>
                <a:gd name="T9" fmla="*/ 2 h 113"/>
                <a:gd name="T10" fmla="*/ 452 w 487"/>
                <a:gd name="T11" fmla="*/ 40 h 113"/>
                <a:gd name="T12" fmla="*/ 487 w 487"/>
                <a:gd name="T13" fmla="*/ 7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" h="113">
                  <a:moveTo>
                    <a:pt x="487" y="79"/>
                  </a:moveTo>
                  <a:cubicBezTo>
                    <a:pt x="487" y="98"/>
                    <a:pt x="471" y="113"/>
                    <a:pt x="452" y="111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16" y="71"/>
                    <a:pt x="0" y="54"/>
                    <a:pt x="0" y="34"/>
                  </a:cubicBezTo>
                  <a:cubicBezTo>
                    <a:pt x="0" y="14"/>
                    <a:pt x="16" y="0"/>
                    <a:pt x="35" y="2"/>
                  </a:cubicBezTo>
                  <a:cubicBezTo>
                    <a:pt x="452" y="40"/>
                    <a:pt x="452" y="40"/>
                    <a:pt x="452" y="40"/>
                  </a:cubicBezTo>
                  <a:cubicBezTo>
                    <a:pt x="471" y="42"/>
                    <a:pt x="487" y="59"/>
                    <a:pt x="487" y="79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7" name="Freeform 232"/>
            <p:cNvSpPr/>
            <p:nvPr/>
          </p:nvSpPr>
          <p:spPr bwMode="auto">
            <a:xfrm>
              <a:off x="5279206" y="3135392"/>
              <a:ext cx="685133" cy="161708"/>
            </a:xfrm>
            <a:custGeom>
              <a:avLst/>
              <a:gdLst>
                <a:gd name="T0" fmla="*/ 42 w 394"/>
                <a:gd name="T1" fmla="*/ 78 h 93"/>
                <a:gd name="T2" fmla="*/ 77 w 394"/>
                <a:gd name="T3" fmla="*/ 76 h 93"/>
                <a:gd name="T4" fmla="*/ 89 w 394"/>
                <a:gd name="T5" fmla="*/ 17 h 93"/>
                <a:gd name="T6" fmla="*/ 78 w 394"/>
                <a:gd name="T7" fmla="*/ 11 h 93"/>
                <a:gd name="T8" fmla="*/ 65 w 394"/>
                <a:gd name="T9" fmla="*/ 36 h 93"/>
                <a:gd name="T10" fmla="*/ 84 w 394"/>
                <a:gd name="T11" fmla="*/ 79 h 93"/>
                <a:gd name="T12" fmla="*/ 123 w 394"/>
                <a:gd name="T13" fmla="*/ 80 h 93"/>
                <a:gd name="T14" fmla="*/ 134 w 394"/>
                <a:gd name="T15" fmla="*/ 16 h 93"/>
                <a:gd name="T16" fmla="*/ 128 w 394"/>
                <a:gd name="T17" fmla="*/ 7 h 93"/>
                <a:gd name="T18" fmla="*/ 117 w 394"/>
                <a:gd name="T19" fmla="*/ 25 h 93"/>
                <a:gd name="T20" fmla="*/ 190 w 394"/>
                <a:gd name="T21" fmla="*/ 76 h 93"/>
                <a:gd name="T22" fmla="*/ 214 w 394"/>
                <a:gd name="T23" fmla="*/ 7 h 93"/>
                <a:gd name="T24" fmla="*/ 197 w 394"/>
                <a:gd name="T25" fmla="*/ 2 h 93"/>
                <a:gd name="T26" fmla="*/ 189 w 394"/>
                <a:gd name="T27" fmla="*/ 35 h 93"/>
                <a:gd name="T28" fmla="*/ 226 w 394"/>
                <a:gd name="T29" fmla="*/ 93 h 93"/>
                <a:gd name="T30" fmla="*/ 268 w 394"/>
                <a:gd name="T31" fmla="*/ 59 h 93"/>
                <a:gd name="T32" fmla="*/ 267 w 394"/>
                <a:gd name="T33" fmla="*/ 7 h 93"/>
                <a:gd name="T34" fmla="*/ 255 w 394"/>
                <a:gd name="T35" fmla="*/ 6 h 93"/>
                <a:gd name="T36" fmla="*/ 252 w 394"/>
                <a:gd name="T37" fmla="*/ 45 h 93"/>
                <a:gd name="T38" fmla="*/ 289 w 394"/>
                <a:gd name="T39" fmla="*/ 75 h 93"/>
                <a:gd name="T40" fmla="*/ 316 w 394"/>
                <a:gd name="T41" fmla="*/ 39 h 93"/>
                <a:gd name="T42" fmla="*/ 311 w 394"/>
                <a:gd name="T43" fmla="*/ 13 h 93"/>
                <a:gd name="T44" fmla="*/ 301 w 394"/>
                <a:gd name="T45" fmla="*/ 11 h 93"/>
                <a:gd name="T46" fmla="*/ 307 w 394"/>
                <a:gd name="T47" fmla="*/ 73 h 93"/>
                <a:gd name="T48" fmla="*/ 338 w 394"/>
                <a:gd name="T49" fmla="*/ 78 h 93"/>
                <a:gd name="T50" fmla="*/ 352 w 394"/>
                <a:gd name="T51" fmla="*/ 16 h 93"/>
                <a:gd name="T52" fmla="*/ 347 w 394"/>
                <a:gd name="T53" fmla="*/ 11 h 93"/>
                <a:gd name="T54" fmla="*/ 344 w 394"/>
                <a:gd name="T55" fmla="*/ 12 h 93"/>
                <a:gd name="T56" fmla="*/ 342 w 394"/>
                <a:gd name="T57" fmla="*/ 65 h 93"/>
                <a:gd name="T58" fmla="*/ 379 w 394"/>
                <a:gd name="T59" fmla="*/ 71 h 93"/>
                <a:gd name="T60" fmla="*/ 390 w 394"/>
                <a:gd name="T61" fmla="*/ 43 h 93"/>
                <a:gd name="T62" fmla="*/ 360 w 394"/>
                <a:gd name="T63" fmla="*/ 76 h 93"/>
                <a:gd name="T64" fmla="*/ 342 w 394"/>
                <a:gd name="T65" fmla="*/ 38 h 93"/>
                <a:gd name="T66" fmla="*/ 347 w 394"/>
                <a:gd name="T67" fmla="*/ 15 h 93"/>
                <a:gd name="T68" fmla="*/ 347 w 394"/>
                <a:gd name="T69" fmla="*/ 15 h 93"/>
                <a:gd name="T70" fmla="*/ 347 w 394"/>
                <a:gd name="T71" fmla="*/ 15 h 93"/>
                <a:gd name="T72" fmla="*/ 347 w 394"/>
                <a:gd name="T73" fmla="*/ 15 h 93"/>
                <a:gd name="T74" fmla="*/ 343 w 394"/>
                <a:gd name="T75" fmla="*/ 61 h 93"/>
                <a:gd name="T76" fmla="*/ 318 w 394"/>
                <a:gd name="T77" fmla="*/ 78 h 93"/>
                <a:gd name="T78" fmla="*/ 300 w 394"/>
                <a:gd name="T79" fmla="*/ 18 h 93"/>
                <a:gd name="T80" fmla="*/ 306 w 394"/>
                <a:gd name="T81" fmla="*/ 14 h 93"/>
                <a:gd name="T82" fmla="*/ 312 w 394"/>
                <a:gd name="T83" fmla="*/ 39 h 93"/>
                <a:gd name="T84" fmla="*/ 289 w 394"/>
                <a:gd name="T85" fmla="*/ 71 h 93"/>
                <a:gd name="T86" fmla="*/ 255 w 394"/>
                <a:gd name="T87" fmla="*/ 44 h 93"/>
                <a:gd name="T88" fmla="*/ 258 w 394"/>
                <a:gd name="T89" fmla="*/ 9 h 93"/>
                <a:gd name="T90" fmla="*/ 264 w 394"/>
                <a:gd name="T91" fmla="*/ 9 h 93"/>
                <a:gd name="T92" fmla="*/ 265 w 394"/>
                <a:gd name="T93" fmla="*/ 49 h 93"/>
                <a:gd name="T94" fmla="*/ 248 w 394"/>
                <a:gd name="T95" fmla="*/ 81 h 93"/>
                <a:gd name="T96" fmla="*/ 196 w 394"/>
                <a:gd name="T97" fmla="*/ 61 h 93"/>
                <a:gd name="T98" fmla="*/ 197 w 394"/>
                <a:gd name="T99" fmla="*/ 8 h 93"/>
                <a:gd name="T100" fmla="*/ 206 w 394"/>
                <a:gd name="T101" fmla="*/ 5 h 93"/>
                <a:gd name="T102" fmla="*/ 206 w 394"/>
                <a:gd name="T103" fmla="*/ 53 h 93"/>
                <a:gd name="T104" fmla="*/ 135 w 394"/>
                <a:gd name="T105" fmla="*/ 64 h 93"/>
                <a:gd name="T106" fmla="*/ 127 w 394"/>
                <a:gd name="T107" fmla="*/ 12 h 93"/>
                <a:gd name="T108" fmla="*/ 129 w 394"/>
                <a:gd name="T109" fmla="*/ 13 h 93"/>
                <a:gd name="T110" fmla="*/ 120 w 394"/>
                <a:gd name="T111" fmla="*/ 78 h 93"/>
                <a:gd name="T112" fmla="*/ 87 w 394"/>
                <a:gd name="T113" fmla="*/ 76 h 93"/>
                <a:gd name="T114" fmla="*/ 69 w 394"/>
                <a:gd name="T115" fmla="*/ 36 h 93"/>
                <a:gd name="T116" fmla="*/ 79 w 394"/>
                <a:gd name="T117" fmla="*/ 15 h 93"/>
                <a:gd name="T118" fmla="*/ 86 w 394"/>
                <a:gd name="T119" fmla="*/ 21 h 93"/>
                <a:gd name="T120" fmla="*/ 74 w 394"/>
                <a:gd name="T121" fmla="*/ 73 h 93"/>
                <a:gd name="T122" fmla="*/ 43 w 394"/>
                <a:gd name="T123" fmla="*/ 75 h 93"/>
                <a:gd name="T124" fmla="*/ 0 w 394"/>
                <a:gd name="T125" fmla="*/ 4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4" h="93">
                  <a:moveTo>
                    <a:pt x="0" y="41"/>
                  </a:moveTo>
                  <a:cubicBezTo>
                    <a:pt x="8" y="48"/>
                    <a:pt x="16" y="58"/>
                    <a:pt x="26" y="67"/>
                  </a:cubicBezTo>
                  <a:cubicBezTo>
                    <a:pt x="31" y="71"/>
                    <a:pt x="36" y="75"/>
                    <a:pt x="42" y="78"/>
                  </a:cubicBezTo>
                  <a:cubicBezTo>
                    <a:pt x="47" y="81"/>
                    <a:pt x="53" y="83"/>
                    <a:pt x="59" y="83"/>
                  </a:cubicBezTo>
                  <a:cubicBezTo>
                    <a:pt x="61" y="83"/>
                    <a:pt x="63" y="83"/>
                    <a:pt x="65" y="83"/>
                  </a:cubicBezTo>
                  <a:cubicBezTo>
                    <a:pt x="70" y="82"/>
                    <a:pt x="74" y="79"/>
                    <a:pt x="77" y="76"/>
                  </a:cubicBezTo>
                  <a:cubicBezTo>
                    <a:pt x="82" y="70"/>
                    <a:pt x="85" y="63"/>
                    <a:pt x="88" y="55"/>
                  </a:cubicBezTo>
                  <a:cubicBezTo>
                    <a:pt x="90" y="47"/>
                    <a:pt x="92" y="39"/>
                    <a:pt x="92" y="31"/>
                  </a:cubicBezTo>
                  <a:cubicBezTo>
                    <a:pt x="92" y="26"/>
                    <a:pt x="91" y="21"/>
                    <a:pt x="89" y="17"/>
                  </a:cubicBezTo>
                  <a:cubicBezTo>
                    <a:pt x="88" y="15"/>
                    <a:pt x="87" y="13"/>
                    <a:pt x="86" y="12"/>
                  </a:cubicBezTo>
                  <a:cubicBezTo>
                    <a:pt x="84" y="11"/>
                    <a:pt x="82" y="10"/>
                    <a:pt x="80" y="10"/>
                  </a:cubicBezTo>
                  <a:cubicBezTo>
                    <a:pt x="79" y="10"/>
                    <a:pt x="79" y="11"/>
                    <a:pt x="78" y="11"/>
                  </a:cubicBezTo>
                  <a:cubicBezTo>
                    <a:pt x="76" y="11"/>
                    <a:pt x="73" y="12"/>
                    <a:pt x="72" y="14"/>
                  </a:cubicBezTo>
                  <a:cubicBezTo>
                    <a:pt x="69" y="16"/>
                    <a:pt x="67" y="20"/>
                    <a:pt x="66" y="24"/>
                  </a:cubicBezTo>
                  <a:cubicBezTo>
                    <a:pt x="65" y="28"/>
                    <a:pt x="65" y="32"/>
                    <a:pt x="65" y="36"/>
                  </a:cubicBezTo>
                  <a:cubicBezTo>
                    <a:pt x="65" y="41"/>
                    <a:pt x="65" y="46"/>
                    <a:pt x="66" y="50"/>
                  </a:cubicBezTo>
                  <a:cubicBezTo>
                    <a:pt x="67" y="55"/>
                    <a:pt x="68" y="58"/>
                    <a:pt x="69" y="61"/>
                  </a:cubicBezTo>
                  <a:cubicBezTo>
                    <a:pt x="72" y="67"/>
                    <a:pt x="78" y="74"/>
                    <a:pt x="84" y="79"/>
                  </a:cubicBezTo>
                  <a:cubicBezTo>
                    <a:pt x="91" y="84"/>
                    <a:pt x="99" y="87"/>
                    <a:pt x="108" y="87"/>
                  </a:cubicBezTo>
                  <a:cubicBezTo>
                    <a:pt x="109" y="87"/>
                    <a:pt x="110" y="87"/>
                    <a:pt x="112" y="87"/>
                  </a:cubicBezTo>
                  <a:cubicBezTo>
                    <a:pt x="116" y="86"/>
                    <a:pt x="120" y="84"/>
                    <a:pt x="123" y="80"/>
                  </a:cubicBezTo>
                  <a:cubicBezTo>
                    <a:pt x="128" y="75"/>
                    <a:pt x="131" y="67"/>
                    <a:pt x="133" y="59"/>
                  </a:cubicBezTo>
                  <a:cubicBezTo>
                    <a:pt x="135" y="50"/>
                    <a:pt x="136" y="41"/>
                    <a:pt x="136" y="33"/>
                  </a:cubicBezTo>
                  <a:cubicBezTo>
                    <a:pt x="136" y="26"/>
                    <a:pt x="136" y="20"/>
                    <a:pt x="134" y="16"/>
                  </a:cubicBezTo>
                  <a:cubicBezTo>
                    <a:pt x="134" y="13"/>
                    <a:pt x="133" y="11"/>
                    <a:pt x="132" y="10"/>
                  </a:cubicBezTo>
                  <a:cubicBezTo>
                    <a:pt x="132" y="9"/>
                    <a:pt x="131" y="8"/>
                    <a:pt x="130" y="8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6" y="7"/>
                    <a:pt x="125" y="8"/>
                    <a:pt x="124" y="8"/>
                  </a:cubicBezTo>
                  <a:cubicBezTo>
                    <a:pt x="122" y="10"/>
                    <a:pt x="120" y="13"/>
                    <a:pt x="119" y="16"/>
                  </a:cubicBezTo>
                  <a:cubicBezTo>
                    <a:pt x="118" y="19"/>
                    <a:pt x="117" y="22"/>
                    <a:pt x="117" y="25"/>
                  </a:cubicBezTo>
                  <a:cubicBezTo>
                    <a:pt x="117" y="39"/>
                    <a:pt x="124" y="56"/>
                    <a:pt x="131" y="67"/>
                  </a:cubicBezTo>
                  <a:cubicBezTo>
                    <a:pt x="140" y="80"/>
                    <a:pt x="151" y="86"/>
                    <a:pt x="163" y="86"/>
                  </a:cubicBezTo>
                  <a:cubicBezTo>
                    <a:pt x="172" y="86"/>
                    <a:pt x="181" y="83"/>
                    <a:pt x="190" y="76"/>
                  </a:cubicBezTo>
                  <a:cubicBezTo>
                    <a:pt x="196" y="72"/>
                    <a:pt x="204" y="64"/>
                    <a:pt x="210" y="55"/>
                  </a:cubicBezTo>
                  <a:cubicBezTo>
                    <a:pt x="216" y="46"/>
                    <a:pt x="220" y="35"/>
                    <a:pt x="220" y="25"/>
                  </a:cubicBezTo>
                  <a:cubicBezTo>
                    <a:pt x="220" y="19"/>
                    <a:pt x="218" y="13"/>
                    <a:pt x="214" y="7"/>
                  </a:cubicBezTo>
                  <a:cubicBezTo>
                    <a:pt x="212" y="5"/>
                    <a:pt x="210" y="3"/>
                    <a:pt x="208" y="2"/>
                  </a:cubicBezTo>
                  <a:cubicBezTo>
                    <a:pt x="206" y="1"/>
                    <a:pt x="204" y="0"/>
                    <a:pt x="203" y="0"/>
                  </a:cubicBezTo>
                  <a:cubicBezTo>
                    <a:pt x="201" y="0"/>
                    <a:pt x="199" y="1"/>
                    <a:pt x="197" y="2"/>
                  </a:cubicBezTo>
                  <a:cubicBezTo>
                    <a:pt x="195" y="3"/>
                    <a:pt x="193" y="6"/>
                    <a:pt x="192" y="9"/>
                  </a:cubicBezTo>
                  <a:cubicBezTo>
                    <a:pt x="191" y="12"/>
                    <a:pt x="190" y="15"/>
                    <a:pt x="190" y="19"/>
                  </a:cubicBezTo>
                  <a:cubicBezTo>
                    <a:pt x="189" y="24"/>
                    <a:pt x="189" y="29"/>
                    <a:pt x="189" y="35"/>
                  </a:cubicBezTo>
                  <a:cubicBezTo>
                    <a:pt x="189" y="44"/>
                    <a:pt x="190" y="53"/>
                    <a:pt x="192" y="62"/>
                  </a:cubicBezTo>
                  <a:cubicBezTo>
                    <a:pt x="195" y="71"/>
                    <a:pt x="199" y="79"/>
                    <a:pt x="205" y="85"/>
                  </a:cubicBezTo>
                  <a:cubicBezTo>
                    <a:pt x="212" y="90"/>
                    <a:pt x="219" y="93"/>
                    <a:pt x="226" y="93"/>
                  </a:cubicBezTo>
                  <a:cubicBezTo>
                    <a:pt x="235" y="93"/>
                    <a:pt x="243" y="90"/>
                    <a:pt x="250" y="85"/>
                  </a:cubicBezTo>
                  <a:cubicBezTo>
                    <a:pt x="257" y="80"/>
                    <a:pt x="263" y="73"/>
                    <a:pt x="266" y="65"/>
                  </a:cubicBezTo>
                  <a:cubicBezTo>
                    <a:pt x="267" y="63"/>
                    <a:pt x="267" y="61"/>
                    <a:pt x="268" y="59"/>
                  </a:cubicBezTo>
                  <a:cubicBezTo>
                    <a:pt x="269" y="51"/>
                    <a:pt x="271" y="39"/>
                    <a:pt x="271" y="28"/>
                  </a:cubicBezTo>
                  <a:cubicBezTo>
                    <a:pt x="271" y="22"/>
                    <a:pt x="270" y="17"/>
                    <a:pt x="269" y="13"/>
                  </a:cubicBezTo>
                  <a:cubicBezTo>
                    <a:pt x="269" y="11"/>
                    <a:pt x="268" y="9"/>
                    <a:pt x="267" y="7"/>
                  </a:cubicBezTo>
                  <a:cubicBezTo>
                    <a:pt x="266" y="5"/>
                    <a:pt x="265" y="4"/>
                    <a:pt x="263" y="4"/>
                  </a:cubicBezTo>
                  <a:cubicBezTo>
                    <a:pt x="262" y="3"/>
                    <a:pt x="261" y="3"/>
                    <a:pt x="260" y="3"/>
                  </a:cubicBezTo>
                  <a:cubicBezTo>
                    <a:pt x="258" y="3"/>
                    <a:pt x="256" y="4"/>
                    <a:pt x="255" y="6"/>
                  </a:cubicBezTo>
                  <a:cubicBezTo>
                    <a:pt x="253" y="9"/>
                    <a:pt x="252" y="13"/>
                    <a:pt x="251" y="17"/>
                  </a:cubicBezTo>
                  <a:cubicBezTo>
                    <a:pt x="251" y="21"/>
                    <a:pt x="251" y="26"/>
                    <a:pt x="251" y="30"/>
                  </a:cubicBezTo>
                  <a:cubicBezTo>
                    <a:pt x="251" y="36"/>
                    <a:pt x="251" y="42"/>
                    <a:pt x="252" y="45"/>
                  </a:cubicBezTo>
                  <a:cubicBezTo>
                    <a:pt x="253" y="53"/>
                    <a:pt x="257" y="60"/>
                    <a:pt x="263" y="65"/>
                  </a:cubicBezTo>
                  <a:cubicBezTo>
                    <a:pt x="269" y="71"/>
                    <a:pt x="277" y="74"/>
                    <a:pt x="285" y="75"/>
                  </a:cubicBezTo>
                  <a:cubicBezTo>
                    <a:pt x="286" y="75"/>
                    <a:pt x="288" y="75"/>
                    <a:pt x="289" y="75"/>
                  </a:cubicBezTo>
                  <a:cubicBezTo>
                    <a:pt x="294" y="75"/>
                    <a:pt x="298" y="74"/>
                    <a:pt x="301" y="72"/>
                  </a:cubicBezTo>
                  <a:cubicBezTo>
                    <a:pt x="306" y="69"/>
                    <a:pt x="310" y="64"/>
                    <a:pt x="312" y="58"/>
                  </a:cubicBezTo>
                  <a:cubicBezTo>
                    <a:pt x="314" y="52"/>
                    <a:pt x="315" y="45"/>
                    <a:pt x="316" y="39"/>
                  </a:cubicBezTo>
                  <a:cubicBezTo>
                    <a:pt x="316" y="38"/>
                    <a:pt x="316" y="37"/>
                    <a:pt x="316" y="36"/>
                  </a:cubicBezTo>
                  <a:cubicBezTo>
                    <a:pt x="316" y="32"/>
                    <a:pt x="315" y="25"/>
                    <a:pt x="314" y="20"/>
                  </a:cubicBezTo>
                  <a:cubicBezTo>
                    <a:pt x="313" y="17"/>
                    <a:pt x="312" y="15"/>
                    <a:pt x="311" y="13"/>
                  </a:cubicBezTo>
                  <a:cubicBezTo>
                    <a:pt x="310" y="12"/>
                    <a:pt x="310" y="11"/>
                    <a:pt x="309" y="11"/>
                  </a:cubicBezTo>
                  <a:cubicBezTo>
                    <a:pt x="308" y="10"/>
                    <a:pt x="307" y="10"/>
                    <a:pt x="305" y="10"/>
                  </a:cubicBezTo>
                  <a:cubicBezTo>
                    <a:pt x="304" y="10"/>
                    <a:pt x="302" y="10"/>
                    <a:pt x="301" y="11"/>
                  </a:cubicBezTo>
                  <a:cubicBezTo>
                    <a:pt x="300" y="12"/>
                    <a:pt x="298" y="14"/>
                    <a:pt x="297" y="16"/>
                  </a:cubicBezTo>
                  <a:cubicBezTo>
                    <a:pt x="294" y="21"/>
                    <a:pt x="293" y="27"/>
                    <a:pt x="293" y="33"/>
                  </a:cubicBezTo>
                  <a:cubicBezTo>
                    <a:pt x="293" y="47"/>
                    <a:pt x="300" y="64"/>
                    <a:pt x="307" y="73"/>
                  </a:cubicBezTo>
                  <a:cubicBezTo>
                    <a:pt x="310" y="77"/>
                    <a:pt x="313" y="80"/>
                    <a:pt x="316" y="82"/>
                  </a:cubicBezTo>
                  <a:cubicBezTo>
                    <a:pt x="319" y="83"/>
                    <a:pt x="322" y="84"/>
                    <a:pt x="325" y="84"/>
                  </a:cubicBezTo>
                  <a:cubicBezTo>
                    <a:pt x="330" y="84"/>
                    <a:pt x="334" y="82"/>
                    <a:pt x="338" y="78"/>
                  </a:cubicBezTo>
                  <a:cubicBezTo>
                    <a:pt x="343" y="72"/>
                    <a:pt x="347" y="63"/>
                    <a:pt x="349" y="53"/>
                  </a:cubicBezTo>
                  <a:cubicBezTo>
                    <a:pt x="352" y="43"/>
                    <a:pt x="353" y="33"/>
                    <a:pt x="353" y="26"/>
                  </a:cubicBezTo>
                  <a:cubicBezTo>
                    <a:pt x="353" y="22"/>
                    <a:pt x="353" y="18"/>
                    <a:pt x="352" y="16"/>
                  </a:cubicBezTo>
                  <a:cubicBezTo>
                    <a:pt x="352" y="14"/>
                    <a:pt x="351" y="13"/>
                    <a:pt x="350" y="12"/>
                  </a:cubicBezTo>
                  <a:cubicBezTo>
                    <a:pt x="350" y="11"/>
                    <a:pt x="348" y="11"/>
                    <a:pt x="347" y="11"/>
                  </a:cubicBezTo>
                  <a:cubicBezTo>
                    <a:pt x="347" y="11"/>
                    <a:pt x="347" y="11"/>
                    <a:pt x="347" y="11"/>
                  </a:cubicBezTo>
                  <a:cubicBezTo>
                    <a:pt x="347" y="13"/>
                    <a:pt x="347" y="13"/>
                    <a:pt x="347" y="13"/>
                  </a:cubicBezTo>
                  <a:cubicBezTo>
                    <a:pt x="347" y="11"/>
                    <a:pt x="347" y="11"/>
                    <a:pt x="347" y="11"/>
                  </a:cubicBezTo>
                  <a:cubicBezTo>
                    <a:pt x="346" y="11"/>
                    <a:pt x="345" y="11"/>
                    <a:pt x="344" y="12"/>
                  </a:cubicBezTo>
                  <a:cubicBezTo>
                    <a:pt x="343" y="12"/>
                    <a:pt x="342" y="14"/>
                    <a:pt x="341" y="16"/>
                  </a:cubicBezTo>
                  <a:cubicBezTo>
                    <a:pt x="339" y="21"/>
                    <a:pt x="338" y="29"/>
                    <a:pt x="338" y="38"/>
                  </a:cubicBezTo>
                  <a:cubicBezTo>
                    <a:pt x="338" y="47"/>
                    <a:pt x="339" y="57"/>
                    <a:pt x="342" y="65"/>
                  </a:cubicBezTo>
                  <a:cubicBezTo>
                    <a:pt x="344" y="69"/>
                    <a:pt x="346" y="73"/>
                    <a:pt x="349" y="75"/>
                  </a:cubicBezTo>
                  <a:cubicBezTo>
                    <a:pt x="352" y="78"/>
                    <a:pt x="356" y="80"/>
                    <a:pt x="360" y="80"/>
                  </a:cubicBezTo>
                  <a:cubicBezTo>
                    <a:pt x="366" y="79"/>
                    <a:pt x="372" y="77"/>
                    <a:pt x="379" y="71"/>
                  </a:cubicBezTo>
                  <a:cubicBezTo>
                    <a:pt x="384" y="68"/>
                    <a:pt x="386" y="63"/>
                    <a:pt x="388" y="59"/>
                  </a:cubicBezTo>
                  <a:cubicBezTo>
                    <a:pt x="391" y="54"/>
                    <a:pt x="392" y="49"/>
                    <a:pt x="394" y="44"/>
                  </a:cubicBezTo>
                  <a:cubicBezTo>
                    <a:pt x="390" y="43"/>
                    <a:pt x="390" y="43"/>
                    <a:pt x="390" y="43"/>
                  </a:cubicBezTo>
                  <a:cubicBezTo>
                    <a:pt x="388" y="48"/>
                    <a:pt x="387" y="53"/>
                    <a:pt x="385" y="57"/>
                  </a:cubicBezTo>
                  <a:cubicBezTo>
                    <a:pt x="383" y="61"/>
                    <a:pt x="380" y="65"/>
                    <a:pt x="377" y="68"/>
                  </a:cubicBezTo>
                  <a:cubicBezTo>
                    <a:pt x="370" y="73"/>
                    <a:pt x="364" y="76"/>
                    <a:pt x="360" y="76"/>
                  </a:cubicBezTo>
                  <a:cubicBezTo>
                    <a:pt x="357" y="75"/>
                    <a:pt x="354" y="74"/>
                    <a:pt x="352" y="72"/>
                  </a:cubicBezTo>
                  <a:cubicBezTo>
                    <a:pt x="348" y="69"/>
                    <a:pt x="346" y="64"/>
                    <a:pt x="344" y="58"/>
                  </a:cubicBezTo>
                  <a:cubicBezTo>
                    <a:pt x="342" y="52"/>
                    <a:pt x="342" y="44"/>
                    <a:pt x="342" y="38"/>
                  </a:cubicBezTo>
                  <a:cubicBezTo>
                    <a:pt x="342" y="31"/>
                    <a:pt x="342" y="25"/>
                    <a:pt x="344" y="21"/>
                  </a:cubicBezTo>
                  <a:cubicBezTo>
                    <a:pt x="344" y="19"/>
                    <a:pt x="345" y="17"/>
                    <a:pt x="346" y="16"/>
                  </a:cubicBezTo>
                  <a:cubicBezTo>
                    <a:pt x="346" y="15"/>
                    <a:pt x="346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3"/>
                    <a:pt x="347" y="13"/>
                    <a:pt x="347" y="13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3"/>
                    <a:pt x="347" y="13"/>
                    <a:pt x="347" y="13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8" y="15"/>
                    <a:pt x="348" y="17"/>
                    <a:pt x="349" y="18"/>
                  </a:cubicBezTo>
                  <a:cubicBezTo>
                    <a:pt x="349" y="20"/>
                    <a:pt x="349" y="23"/>
                    <a:pt x="349" y="26"/>
                  </a:cubicBezTo>
                  <a:cubicBezTo>
                    <a:pt x="349" y="35"/>
                    <a:pt x="347" y="49"/>
                    <a:pt x="343" y="61"/>
                  </a:cubicBezTo>
                  <a:cubicBezTo>
                    <a:pt x="340" y="67"/>
                    <a:pt x="338" y="72"/>
                    <a:pt x="335" y="75"/>
                  </a:cubicBezTo>
                  <a:cubicBezTo>
                    <a:pt x="332" y="79"/>
                    <a:pt x="329" y="80"/>
                    <a:pt x="325" y="80"/>
                  </a:cubicBezTo>
                  <a:cubicBezTo>
                    <a:pt x="323" y="80"/>
                    <a:pt x="321" y="80"/>
                    <a:pt x="318" y="78"/>
                  </a:cubicBezTo>
                  <a:cubicBezTo>
                    <a:pt x="316" y="77"/>
                    <a:pt x="313" y="74"/>
                    <a:pt x="310" y="70"/>
                  </a:cubicBezTo>
                  <a:cubicBezTo>
                    <a:pt x="303" y="63"/>
                    <a:pt x="297" y="46"/>
                    <a:pt x="297" y="33"/>
                  </a:cubicBezTo>
                  <a:cubicBezTo>
                    <a:pt x="297" y="27"/>
                    <a:pt x="298" y="22"/>
                    <a:pt x="300" y="18"/>
                  </a:cubicBezTo>
                  <a:cubicBezTo>
                    <a:pt x="302" y="16"/>
                    <a:pt x="303" y="15"/>
                    <a:pt x="304" y="14"/>
                  </a:cubicBezTo>
                  <a:cubicBezTo>
                    <a:pt x="304" y="14"/>
                    <a:pt x="305" y="14"/>
                    <a:pt x="305" y="14"/>
                  </a:cubicBezTo>
                  <a:cubicBezTo>
                    <a:pt x="306" y="14"/>
                    <a:pt x="306" y="14"/>
                    <a:pt x="306" y="14"/>
                  </a:cubicBezTo>
                  <a:cubicBezTo>
                    <a:pt x="307" y="14"/>
                    <a:pt x="308" y="16"/>
                    <a:pt x="309" y="17"/>
                  </a:cubicBezTo>
                  <a:cubicBezTo>
                    <a:pt x="311" y="22"/>
                    <a:pt x="312" y="31"/>
                    <a:pt x="312" y="36"/>
                  </a:cubicBezTo>
                  <a:cubicBezTo>
                    <a:pt x="312" y="37"/>
                    <a:pt x="312" y="38"/>
                    <a:pt x="312" y="39"/>
                  </a:cubicBezTo>
                  <a:cubicBezTo>
                    <a:pt x="311" y="47"/>
                    <a:pt x="309" y="55"/>
                    <a:pt x="306" y="61"/>
                  </a:cubicBezTo>
                  <a:cubicBezTo>
                    <a:pt x="304" y="64"/>
                    <a:pt x="302" y="67"/>
                    <a:pt x="299" y="68"/>
                  </a:cubicBezTo>
                  <a:cubicBezTo>
                    <a:pt x="296" y="70"/>
                    <a:pt x="293" y="71"/>
                    <a:pt x="289" y="71"/>
                  </a:cubicBezTo>
                  <a:cubicBezTo>
                    <a:pt x="288" y="71"/>
                    <a:pt x="287" y="71"/>
                    <a:pt x="286" y="71"/>
                  </a:cubicBezTo>
                  <a:cubicBezTo>
                    <a:pt x="278" y="70"/>
                    <a:pt x="271" y="67"/>
                    <a:pt x="266" y="62"/>
                  </a:cubicBezTo>
                  <a:cubicBezTo>
                    <a:pt x="260" y="58"/>
                    <a:pt x="257" y="52"/>
                    <a:pt x="255" y="44"/>
                  </a:cubicBezTo>
                  <a:cubicBezTo>
                    <a:pt x="255" y="42"/>
                    <a:pt x="255" y="36"/>
                    <a:pt x="255" y="30"/>
                  </a:cubicBezTo>
                  <a:cubicBezTo>
                    <a:pt x="255" y="24"/>
                    <a:pt x="255" y="18"/>
                    <a:pt x="256" y="14"/>
                  </a:cubicBezTo>
                  <a:cubicBezTo>
                    <a:pt x="257" y="11"/>
                    <a:pt x="257" y="10"/>
                    <a:pt x="258" y="9"/>
                  </a:cubicBezTo>
                  <a:cubicBezTo>
                    <a:pt x="259" y="7"/>
                    <a:pt x="260" y="7"/>
                    <a:pt x="260" y="7"/>
                  </a:cubicBezTo>
                  <a:cubicBezTo>
                    <a:pt x="261" y="7"/>
                    <a:pt x="261" y="7"/>
                    <a:pt x="262" y="7"/>
                  </a:cubicBezTo>
                  <a:cubicBezTo>
                    <a:pt x="262" y="8"/>
                    <a:pt x="263" y="8"/>
                    <a:pt x="264" y="9"/>
                  </a:cubicBezTo>
                  <a:cubicBezTo>
                    <a:pt x="265" y="11"/>
                    <a:pt x="266" y="13"/>
                    <a:pt x="266" y="17"/>
                  </a:cubicBezTo>
                  <a:cubicBezTo>
                    <a:pt x="267" y="20"/>
                    <a:pt x="267" y="24"/>
                    <a:pt x="267" y="28"/>
                  </a:cubicBezTo>
                  <a:cubicBezTo>
                    <a:pt x="267" y="35"/>
                    <a:pt x="266" y="43"/>
                    <a:pt x="265" y="49"/>
                  </a:cubicBezTo>
                  <a:cubicBezTo>
                    <a:pt x="265" y="53"/>
                    <a:pt x="264" y="55"/>
                    <a:pt x="264" y="58"/>
                  </a:cubicBezTo>
                  <a:cubicBezTo>
                    <a:pt x="263" y="60"/>
                    <a:pt x="263" y="62"/>
                    <a:pt x="262" y="63"/>
                  </a:cubicBezTo>
                  <a:cubicBezTo>
                    <a:pt x="260" y="70"/>
                    <a:pt x="254" y="77"/>
                    <a:pt x="248" y="81"/>
                  </a:cubicBezTo>
                  <a:cubicBezTo>
                    <a:pt x="241" y="86"/>
                    <a:pt x="234" y="89"/>
                    <a:pt x="226" y="89"/>
                  </a:cubicBezTo>
                  <a:cubicBezTo>
                    <a:pt x="220" y="89"/>
                    <a:pt x="214" y="87"/>
                    <a:pt x="208" y="82"/>
                  </a:cubicBezTo>
                  <a:cubicBezTo>
                    <a:pt x="202" y="77"/>
                    <a:pt x="198" y="69"/>
                    <a:pt x="196" y="61"/>
                  </a:cubicBezTo>
                  <a:cubicBezTo>
                    <a:pt x="194" y="53"/>
                    <a:pt x="193" y="43"/>
                    <a:pt x="193" y="35"/>
                  </a:cubicBezTo>
                  <a:cubicBezTo>
                    <a:pt x="193" y="29"/>
                    <a:pt x="193" y="24"/>
                    <a:pt x="194" y="19"/>
                  </a:cubicBezTo>
                  <a:cubicBezTo>
                    <a:pt x="194" y="15"/>
                    <a:pt x="195" y="11"/>
                    <a:pt x="197" y="8"/>
                  </a:cubicBezTo>
                  <a:cubicBezTo>
                    <a:pt x="198" y="7"/>
                    <a:pt x="199" y="6"/>
                    <a:pt x="200" y="5"/>
                  </a:cubicBezTo>
                  <a:cubicBezTo>
                    <a:pt x="201" y="4"/>
                    <a:pt x="202" y="4"/>
                    <a:pt x="203" y="4"/>
                  </a:cubicBezTo>
                  <a:cubicBezTo>
                    <a:pt x="204" y="4"/>
                    <a:pt x="205" y="4"/>
                    <a:pt x="206" y="5"/>
                  </a:cubicBezTo>
                  <a:cubicBezTo>
                    <a:pt x="207" y="6"/>
                    <a:pt x="209" y="7"/>
                    <a:pt x="211" y="10"/>
                  </a:cubicBezTo>
                  <a:cubicBezTo>
                    <a:pt x="215" y="14"/>
                    <a:pt x="216" y="20"/>
                    <a:pt x="216" y="25"/>
                  </a:cubicBezTo>
                  <a:cubicBezTo>
                    <a:pt x="216" y="34"/>
                    <a:pt x="212" y="44"/>
                    <a:pt x="206" y="53"/>
                  </a:cubicBezTo>
                  <a:cubicBezTo>
                    <a:pt x="201" y="61"/>
                    <a:pt x="194" y="69"/>
                    <a:pt x="188" y="73"/>
                  </a:cubicBezTo>
                  <a:cubicBezTo>
                    <a:pt x="179" y="79"/>
                    <a:pt x="170" y="82"/>
                    <a:pt x="163" y="82"/>
                  </a:cubicBezTo>
                  <a:cubicBezTo>
                    <a:pt x="152" y="82"/>
                    <a:pt x="142" y="77"/>
                    <a:pt x="135" y="64"/>
                  </a:cubicBezTo>
                  <a:cubicBezTo>
                    <a:pt x="128" y="54"/>
                    <a:pt x="121" y="38"/>
                    <a:pt x="121" y="25"/>
                  </a:cubicBezTo>
                  <a:cubicBezTo>
                    <a:pt x="121" y="22"/>
                    <a:pt x="122" y="19"/>
                    <a:pt x="123" y="17"/>
                  </a:cubicBezTo>
                  <a:cubicBezTo>
                    <a:pt x="124" y="15"/>
                    <a:pt x="125" y="13"/>
                    <a:pt x="127" y="12"/>
                  </a:cubicBez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9" y="12"/>
                    <a:pt x="129" y="13"/>
                  </a:cubicBezTo>
                  <a:cubicBezTo>
                    <a:pt x="131" y="17"/>
                    <a:pt x="132" y="25"/>
                    <a:pt x="132" y="33"/>
                  </a:cubicBezTo>
                  <a:cubicBezTo>
                    <a:pt x="132" y="44"/>
                    <a:pt x="131" y="56"/>
                    <a:pt x="127" y="66"/>
                  </a:cubicBezTo>
                  <a:cubicBezTo>
                    <a:pt x="125" y="70"/>
                    <a:pt x="123" y="75"/>
                    <a:pt x="120" y="78"/>
                  </a:cubicBezTo>
                  <a:cubicBezTo>
                    <a:pt x="118" y="81"/>
                    <a:pt x="115" y="83"/>
                    <a:pt x="111" y="83"/>
                  </a:cubicBezTo>
                  <a:cubicBezTo>
                    <a:pt x="110" y="83"/>
                    <a:pt x="109" y="83"/>
                    <a:pt x="108" y="83"/>
                  </a:cubicBezTo>
                  <a:cubicBezTo>
                    <a:pt x="101" y="83"/>
                    <a:pt x="93" y="80"/>
                    <a:pt x="87" y="76"/>
                  </a:cubicBezTo>
                  <a:cubicBezTo>
                    <a:pt x="80" y="71"/>
                    <a:pt x="75" y="65"/>
                    <a:pt x="73" y="59"/>
                  </a:cubicBezTo>
                  <a:cubicBezTo>
                    <a:pt x="72" y="57"/>
                    <a:pt x="71" y="54"/>
                    <a:pt x="70" y="50"/>
                  </a:cubicBezTo>
                  <a:cubicBezTo>
                    <a:pt x="69" y="46"/>
                    <a:pt x="69" y="41"/>
                    <a:pt x="69" y="36"/>
                  </a:cubicBezTo>
                  <a:cubicBezTo>
                    <a:pt x="69" y="31"/>
                    <a:pt x="69" y="26"/>
                    <a:pt x="71" y="22"/>
                  </a:cubicBezTo>
                  <a:cubicBezTo>
                    <a:pt x="72" y="20"/>
                    <a:pt x="73" y="18"/>
                    <a:pt x="74" y="17"/>
                  </a:cubicBezTo>
                  <a:cubicBezTo>
                    <a:pt x="76" y="16"/>
                    <a:pt x="77" y="15"/>
                    <a:pt x="79" y="15"/>
                  </a:cubicBezTo>
                  <a:cubicBezTo>
                    <a:pt x="79" y="14"/>
                    <a:pt x="80" y="14"/>
                    <a:pt x="80" y="14"/>
                  </a:cubicBezTo>
                  <a:cubicBezTo>
                    <a:pt x="81" y="14"/>
                    <a:pt x="82" y="15"/>
                    <a:pt x="83" y="15"/>
                  </a:cubicBezTo>
                  <a:cubicBezTo>
                    <a:pt x="84" y="16"/>
                    <a:pt x="86" y="18"/>
                    <a:pt x="86" y="21"/>
                  </a:cubicBezTo>
                  <a:cubicBezTo>
                    <a:pt x="87" y="24"/>
                    <a:pt x="88" y="27"/>
                    <a:pt x="88" y="31"/>
                  </a:cubicBezTo>
                  <a:cubicBezTo>
                    <a:pt x="88" y="41"/>
                    <a:pt x="85" y="52"/>
                    <a:pt x="81" y="61"/>
                  </a:cubicBezTo>
                  <a:cubicBezTo>
                    <a:pt x="79" y="66"/>
                    <a:pt x="77" y="70"/>
                    <a:pt x="74" y="73"/>
                  </a:cubicBezTo>
                  <a:cubicBezTo>
                    <a:pt x="71" y="76"/>
                    <a:pt x="68" y="78"/>
                    <a:pt x="65" y="79"/>
                  </a:cubicBezTo>
                  <a:cubicBezTo>
                    <a:pt x="63" y="79"/>
                    <a:pt x="61" y="79"/>
                    <a:pt x="59" y="79"/>
                  </a:cubicBezTo>
                  <a:cubicBezTo>
                    <a:pt x="54" y="79"/>
                    <a:pt x="49" y="78"/>
                    <a:pt x="43" y="75"/>
                  </a:cubicBezTo>
                  <a:cubicBezTo>
                    <a:pt x="36" y="71"/>
                    <a:pt x="29" y="64"/>
                    <a:pt x="22" y="57"/>
                  </a:cubicBezTo>
                  <a:cubicBezTo>
                    <a:pt x="15" y="50"/>
                    <a:pt x="9" y="43"/>
                    <a:pt x="3" y="38"/>
                  </a:cubicBezTo>
                  <a:lnTo>
                    <a:pt x="0" y="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8" name="Freeform 233"/>
            <p:cNvSpPr/>
            <p:nvPr/>
          </p:nvSpPr>
          <p:spPr bwMode="auto">
            <a:xfrm>
              <a:off x="5273886" y="4131175"/>
              <a:ext cx="678750" cy="119154"/>
            </a:xfrm>
            <a:custGeom>
              <a:avLst/>
              <a:gdLst>
                <a:gd name="T0" fmla="*/ 15 w 390"/>
                <a:gd name="T1" fmla="*/ 0 h 69"/>
                <a:gd name="T2" fmla="*/ 0 w 390"/>
                <a:gd name="T3" fmla="*/ 15 h 69"/>
                <a:gd name="T4" fmla="*/ 17 w 390"/>
                <a:gd name="T5" fmla="*/ 33 h 69"/>
                <a:gd name="T6" fmla="*/ 374 w 390"/>
                <a:gd name="T7" fmla="*/ 69 h 69"/>
                <a:gd name="T8" fmla="*/ 375 w 390"/>
                <a:gd name="T9" fmla="*/ 69 h 69"/>
                <a:gd name="T10" fmla="*/ 390 w 390"/>
                <a:gd name="T11" fmla="*/ 54 h 69"/>
                <a:gd name="T12" fmla="*/ 374 w 390"/>
                <a:gd name="T13" fmla="*/ 35 h 69"/>
                <a:gd name="T14" fmla="*/ 17 w 390"/>
                <a:gd name="T15" fmla="*/ 0 h 69"/>
                <a:gd name="T16" fmla="*/ 15 w 390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69">
                  <a:moveTo>
                    <a:pt x="15" y="0"/>
                  </a:moveTo>
                  <a:cubicBezTo>
                    <a:pt x="7" y="0"/>
                    <a:pt x="0" y="6"/>
                    <a:pt x="0" y="15"/>
                  </a:cubicBezTo>
                  <a:cubicBezTo>
                    <a:pt x="0" y="24"/>
                    <a:pt x="8" y="32"/>
                    <a:pt x="17" y="33"/>
                  </a:cubicBezTo>
                  <a:cubicBezTo>
                    <a:pt x="374" y="69"/>
                    <a:pt x="374" y="69"/>
                    <a:pt x="374" y="69"/>
                  </a:cubicBezTo>
                  <a:cubicBezTo>
                    <a:pt x="374" y="69"/>
                    <a:pt x="375" y="69"/>
                    <a:pt x="375" y="69"/>
                  </a:cubicBezTo>
                  <a:cubicBezTo>
                    <a:pt x="384" y="69"/>
                    <a:pt x="390" y="62"/>
                    <a:pt x="390" y="54"/>
                  </a:cubicBezTo>
                  <a:cubicBezTo>
                    <a:pt x="390" y="45"/>
                    <a:pt x="383" y="36"/>
                    <a:pt x="374" y="3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9" name="Freeform 234"/>
            <p:cNvSpPr/>
            <p:nvPr/>
          </p:nvSpPr>
          <p:spPr bwMode="auto">
            <a:xfrm>
              <a:off x="5273886" y="4321608"/>
              <a:ext cx="678750" cy="120218"/>
            </a:xfrm>
            <a:custGeom>
              <a:avLst/>
              <a:gdLst>
                <a:gd name="T0" fmla="*/ 15 w 390"/>
                <a:gd name="T1" fmla="*/ 0 h 69"/>
                <a:gd name="T2" fmla="*/ 0 w 390"/>
                <a:gd name="T3" fmla="*/ 15 h 69"/>
                <a:gd name="T4" fmla="*/ 17 w 390"/>
                <a:gd name="T5" fmla="*/ 33 h 69"/>
                <a:gd name="T6" fmla="*/ 374 w 390"/>
                <a:gd name="T7" fmla="*/ 69 h 69"/>
                <a:gd name="T8" fmla="*/ 375 w 390"/>
                <a:gd name="T9" fmla="*/ 69 h 69"/>
                <a:gd name="T10" fmla="*/ 390 w 390"/>
                <a:gd name="T11" fmla="*/ 54 h 69"/>
                <a:gd name="T12" fmla="*/ 374 w 390"/>
                <a:gd name="T13" fmla="*/ 36 h 69"/>
                <a:gd name="T14" fmla="*/ 17 w 390"/>
                <a:gd name="T15" fmla="*/ 0 h 69"/>
                <a:gd name="T16" fmla="*/ 15 w 390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69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8" y="32"/>
                    <a:pt x="17" y="33"/>
                  </a:cubicBezTo>
                  <a:cubicBezTo>
                    <a:pt x="374" y="69"/>
                    <a:pt x="374" y="69"/>
                    <a:pt x="374" y="69"/>
                  </a:cubicBezTo>
                  <a:cubicBezTo>
                    <a:pt x="374" y="69"/>
                    <a:pt x="375" y="69"/>
                    <a:pt x="375" y="69"/>
                  </a:cubicBezTo>
                  <a:cubicBezTo>
                    <a:pt x="384" y="69"/>
                    <a:pt x="390" y="62"/>
                    <a:pt x="390" y="54"/>
                  </a:cubicBezTo>
                  <a:cubicBezTo>
                    <a:pt x="390" y="45"/>
                    <a:pt x="383" y="37"/>
                    <a:pt x="374" y="3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0" name="Freeform 235"/>
            <p:cNvSpPr/>
            <p:nvPr/>
          </p:nvSpPr>
          <p:spPr bwMode="auto">
            <a:xfrm>
              <a:off x="5273886" y="4515233"/>
              <a:ext cx="678750" cy="120218"/>
            </a:xfrm>
            <a:custGeom>
              <a:avLst/>
              <a:gdLst>
                <a:gd name="T0" fmla="*/ 15 w 390"/>
                <a:gd name="T1" fmla="*/ 0 h 69"/>
                <a:gd name="T2" fmla="*/ 0 w 390"/>
                <a:gd name="T3" fmla="*/ 15 h 69"/>
                <a:gd name="T4" fmla="*/ 17 w 390"/>
                <a:gd name="T5" fmla="*/ 33 h 69"/>
                <a:gd name="T6" fmla="*/ 374 w 390"/>
                <a:gd name="T7" fmla="*/ 69 h 69"/>
                <a:gd name="T8" fmla="*/ 375 w 390"/>
                <a:gd name="T9" fmla="*/ 69 h 69"/>
                <a:gd name="T10" fmla="*/ 390 w 390"/>
                <a:gd name="T11" fmla="*/ 54 h 69"/>
                <a:gd name="T12" fmla="*/ 374 w 390"/>
                <a:gd name="T13" fmla="*/ 35 h 69"/>
                <a:gd name="T14" fmla="*/ 17 w 390"/>
                <a:gd name="T15" fmla="*/ 0 h 69"/>
                <a:gd name="T16" fmla="*/ 15 w 390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69">
                  <a:moveTo>
                    <a:pt x="15" y="0"/>
                  </a:moveTo>
                  <a:cubicBezTo>
                    <a:pt x="7" y="0"/>
                    <a:pt x="0" y="6"/>
                    <a:pt x="0" y="15"/>
                  </a:cubicBezTo>
                  <a:cubicBezTo>
                    <a:pt x="0" y="24"/>
                    <a:pt x="8" y="32"/>
                    <a:pt x="17" y="33"/>
                  </a:cubicBezTo>
                  <a:cubicBezTo>
                    <a:pt x="374" y="69"/>
                    <a:pt x="374" y="69"/>
                    <a:pt x="374" y="69"/>
                  </a:cubicBezTo>
                  <a:cubicBezTo>
                    <a:pt x="374" y="69"/>
                    <a:pt x="375" y="69"/>
                    <a:pt x="375" y="69"/>
                  </a:cubicBezTo>
                  <a:cubicBezTo>
                    <a:pt x="384" y="69"/>
                    <a:pt x="390" y="62"/>
                    <a:pt x="390" y="54"/>
                  </a:cubicBezTo>
                  <a:cubicBezTo>
                    <a:pt x="390" y="45"/>
                    <a:pt x="383" y="36"/>
                    <a:pt x="374" y="3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697865"/>
            <a:ext cx="1024509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1、AddWordView类：其实例为添加单词提供视图。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2、UpdateWordView类：其实例为更新单词提供视图。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3、DelWordView类：其实例为删除单词提供视图。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4、QueryOneWordView类：其实例为查询一个单词提供视图。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5、QueryAllWordView类：其实例为查询全部单词提供视图。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6、RandomQueryView类：其实例为随机查询单词提供视图。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7、IntegrationView类：其实例将其他视图集成为一个视图。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8、HandleAddWord类：其实例处理AddWordview视图上的界面事件。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9、HandleUpdateWord类:其实例处理UpdateWordView视图上的界面事件。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10、HandleDelWord类：其实例处理DelWordView视图上的界面事件。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11、HandleQueryOneWord类：其实例处理QueryOneWordView视图上的界面事件。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12、HandleQueryAllWord类：其实例处理QueryAllWordView视图上的界面事件。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13、HandleRandomQueryWord类：其实例处理RandomQueryView视图上的界面事件。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48155" y="681355"/>
            <a:ext cx="84963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sym typeface="+mn-ea"/>
              </a:rPr>
              <a:t>页面实现（总体展示）</a:t>
            </a:r>
            <a:endParaRPr lang="zh-CN" altLang="en-US" sz="3200">
              <a:solidFill>
                <a:schemeClr val="bg1"/>
              </a:solidFill>
              <a:sym typeface="+mn-ea"/>
            </a:endParaRPr>
          </a:p>
          <a:p>
            <a:pPr algn="ctr"/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4970" y="1337945"/>
            <a:ext cx="5843087" cy="291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" y="1337945"/>
            <a:ext cx="4871720" cy="3972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653"/>
</p:tagLst>
</file>

<file path=ppt/tags/tag10.xml><?xml version="1.0" encoding="utf-8"?>
<p:tagLst xmlns:p="http://schemas.openxmlformats.org/presentationml/2006/main">
  <p:tag name="ISPRING_PRESENTATION_TITLE" val="PowerPoint 演示文稿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653"/>
</p:tagLst>
</file>

<file path=ppt/tags/tag3.xml><?xml version="1.0" encoding="utf-8"?>
<p:tagLst xmlns:p="http://schemas.openxmlformats.org/presentationml/2006/main">
  <p:tag name="KSO_WM_TEMPLATE_CATEGORY" val="custom"/>
  <p:tag name="KSO_WM_TEMPLATE_INDEX" val="20184653"/>
  <p:tag name="KSO_WM_TAG_VERSION" val="1.0"/>
  <p:tag name="KSO_WM_BEAUTIFY_FLAG" val="#wm#"/>
  <p:tag name="KSO_WM_TEMPLATE_THUMBS_INDEX" val="1、4、5、6、10、11、13、17、19、20、24、26、27、28、"/>
</p:tagLst>
</file>

<file path=ppt/tags/tag4.xml><?xml version="1.0" encoding="utf-8"?>
<p:tagLst xmlns:p="http://schemas.openxmlformats.org/presentationml/2006/main">
  <p:tag name="KSO_WM_TEMPLATE_CATEGORY" val="custom"/>
  <p:tag name="KSO_WM_TEMPLATE_INDEX" val="20184653"/>
  <p:tag name="KSO_WM_TAG_VERSION" val="1.0"/>
  <p:tag name="KSO_WM_UNIT_TYPE" val="a"/>
  <p:tag name="KSO_WM_UNIT_INDEX" val="1"/>
  <p:tag name="KSO_WM_UNIT_ID" val="custom20184653_1*a*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BUSINESS REPORT"/>
</p:tagLst>
</file>

<file path=ppt/tags/tag5.xml><?xml version="1.0" encoding="utf-8"?>
<p:tagLst xmlns:p="http://schemas.openxmlformats.org/presentationml/2006/main">
  <p:tag name="KSO_WM_TEMPLATE_CATEGORY" val="custom"/>
  <p:tag name="KSO_WM_TEMPLATE_INDEX" val="20184653"/>
  <p:tag name="KSO_WM_TAG_VERSION" val="1.0"/>
  <p:tag name="KSO_WM_UNIT_TYPE" val="b"/>
  <p:tag name="KSO_WM_UNIT_INDEX" val="1"/>
  <p:tag name="KSO_WM_UNIT_ID" val="custom20184653_1*b*1"/>
  <p:tag name="KSO_WM_UNIT_LAYERLEVEL" val="1"/>
  <p:tag name="KSO_WM_UNIT_VALUE" val="35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Lorem ipsum dolor sit amet, consectetur adipisicing elit."/>
</p:tagLst>
</file>

<file path=ppt/tags/tag6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title"/>
  <p:tag name="KSO_WM_BEAUTIFY_FLAG" val="#wm#"/>
  <p:tag name="KSO_WM_COMBINE_RELATE_SLIDE_ID" val="background20179277_1"/>
  <p:tag name="KSO_WM_TEMPLATE_CATEGORY" val="custom"/>
  <p:tag name="KSO_WM_TEMPLATE_INDEX" val="20184653"/>
  <p:tag name="KSO_WM_SLIDE_ID" val="custom20184653_1"/>
  <p:tag name="KSO_WM_SLIDE_INDEX" val="1"/>
  <p:tag name="KSO_WM_TEMPLATE_SUBCATEGORY" val="combine"/>
  <p:tag name="KSO_WM_TEMPLATE_THUMBS_INDEX" val="1、4、5、6、10、11、13、17、19、20、24、26、27、28、"/>
  <p:tag name="KSO_WM_SLIDE_SUBTYPE" val="pureTxt"/>
</p:tagLst>
</file>

<file path=ppt/tags/tag7.xml><?xml version="1.0" encoding="utf-8"?>
<p:tagLst xmlns:p="http://schemas.openxmlformats.org/presentationml/2006/main">
  <p:tag name="REFSHAPE" val="597000884"/>
  <p:tag name="KSO_WM_UNIT_PLACING_PICTURE_USER_VIEWPORT" val="{&quot;height&quot;:10695,&quot;width&quot;:9719}"/>
</p:tagLst>
</file>

<file path=ppt/tags/tag8.xml><?xml version="1.0" encoding="utf-8"?>
<p:tagLst xmlns:p="http://schemas.openxmlformats.org/presentationml/2006/main">
  <p:tag name="REFSHAPE" val="597142596"/>
  <p:tag name="KSO_WM_UNIT_PLACING_PICTURE_USER_VIEWPORT" val="{&quot;height&quot;:2676,&quot;width&quot;:2892}"/>
</p:tagLst>
</file>

<file path=ppt/theme/theme1.xml><?xml version="1.0" encoding="utf-8"?>
<a:theme xmlns:a="http://schemas.openxmlformats.org/drawingml/2006/main" name="Office Theme">
  <a:themeElements>
    <a:clrScheme name="自定义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1F497D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50000"/>
          </a:lnSpc>
          <a:defRPr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58">
      <a:dk1>
        <a:srgbClr val="000000"/>
      </a:dk1>
      <a:lt1>
        <a:srgbClr val="FFFFFF"/>
      </a:lt1>
      <a:dk2>
        <a:srgbClr val="482F7F"/>
      </a:dk2>
      <a:lt2>
        <a:srgbClr val="E7E6E6"/>
      </a:lt2>
      <a:accent1>
        <a:srgbClr val="482F7F"/>
      </a:accent1>
      <a:accent2>
        <a:srgbClr val="B09DDB"/>
      </a:accent2>
      <a:accent3>
        <a:srgbClr val="F0F0F0"/>
      </a:accent3>
      <a:accent4>
        <a:srgbClr val="6C48B9"/>
      </a:accent4>
      <a:accent5>
        <a:srgbClr val="600C8A"/>
      </a:accent5>
      <a:accent6>
        <a:srgbClr val="6D6C73"/>
      </a:accent6>
      <a:hlink>
        <a:srgbClr val="B6D7DA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1MzQ0ODMxNTMyNSIsCiAgICJJbWFnZSIgOiAiaVZCT1J3MEtHZ29BQUFBTlNVaEVVZ0FBQkZ3QUFBVE1DQVlBQUFDNkg1T0tBQUFBQ1hCSVdYTUFBQXNUQUFBTEV3RUFtcHdZQUFBZ0FFbEVRVlI0bk96ZGUxeVVaZjcvOGZjTUJ4RUVGUS9rS1UwM1MwdmRSQ1UxMU1URGJ0cEoyeklyc3pMVE1qUExWdjNtbHVFSkQza2dNaW1WVGRQVjFLOTJWRlBUdE53MElqVnQyZEl2cHBpUUlpZEJPY3o4L3VBM0V5TURESGpEQUw2ZWo0ZVBtUHUrN3Z1K0ptNEc1ajJmNjdwTVZxdlZLZ0FBQUFBQUFCakc3TzRPQUFBQUFBQUExRFFFTGdBQUFBQUFBQVlqY0FFQUFBQUFBREFZZ1FzQUFBQUFBSURCQ0Z3QUFBQUFBQUFNUnVBQ0FBQUFBQUJnTUFJWEFBQUFBQUFBZ3hHNEFBQUFBQUFBR0l6QUJRQUFBQUFBd0dBRUxnQUFBQUFBQUFZamNBRUFBQUFBQURBWWdRc0FBQUFBQUlEQkNGd0FBQUFBQUFBTVJ1QUNBQUFBQUFCZ01BSVhBQUFBQUFBQWd4RzRBQUFBQUFBQUdJekFCUUFBQUFBQXdHQUVMZ0FBQUFBQUFBWWpjQUVBQUFBQUFEQVlnUXNBQUFBQUFJREJDRndBQUFBQUFBQU1SdUFDQUFBQUFBQmdNQUlYQUFBQUFBQUFneEc0QUFBQUFBQUFHSXpBQlFBQUFBQUF3R0FFTGdBQUFBQUFBQVlqY0FFQUFBQUFBREFZZ1FzQUFBQUFBSURCQ0Z3QUFBQUFBQUFNUnVBQ0FBQUFBQUJnTUFJWEFBQUFBQUFBZ3hHNEFBQUFBQUFBR0l6QUJRQUFBQUFBd0dBRUxnQUFBQUFBQUFZamNBRUFBQUFBQURBWWdRc0FBQUFBQUlEQkNGd0FBQUFBQUFBTVJ1QUNBQUFBQUFCZ01BSVhBQUFBQUFBQWd4RzRBQUFBQUFBQUdJekFCUUFBQUFBQXdHQUVMZ0FBQUFBQUFBWWpjQUVBQUFBQUFEQVlnUXNBQUFBQUFJREJDRndBQUFBQUFBQU1SdUFDQUFBQUFBQmdNRTkzZHdBQVVQT01HREZDUjQ4ZWRYYzNBQmdnT0RoWTBkSFI3dTRHQUFEVkRoVXVBQURERWJZQU5VZHNiS3k3dXdBQVFMVkVoUXNBb01Md1JnMm8zb0tEZzkzZEJRQUFxaTBxWEFBQUFBQUFBQXhHNEFJQUFBQUFBR0F3QWhjQUFBQUFBQUNERWJnQUFBQUFBQUFZak1BRkFBQUFBQURBWUFRdUFBQUFBQUFBQmlOd0FRQUFBQUFBTUJpQkN3QUFBQUFBZ01FSVhBQUFBQUFBQUF4RzRBSUFBQUFBQUdBd0FoY0FBQUFBQUFDREViZ0FBQUFBQUFBWWpNQUZBQUFBQUFEQVlBUXVBQUFBQUFBQUJpTndBUUFBQUFBQU1CaUJDd0FBQUFBQWdNRUlYQUFBQUFBQUFBeEc0QUlBQUFBQUFHQXdBaGNBQUFBQUFBQ0RFYmdBQUFBQUFBQVlqTUFGQUFBQUFBREFZQVF1QUFEQU1GOS8vYlhpNCtPVm5aM3Q4akZuejU3VlJ4OTlwTlRVMUFyc0dRQUFRT1VpY0FFQUFJYXdXcTJhTkdtU2hnOGZyazJiTnJsODNNcVZLelY5K25UMTc5OWYvLzN2Znl1d2h3QUFBSlhIMDkwZEFBQUF4Z2dPRHE2VTYwUkdScXBIang1RnR2LysrKys2ZlBteUpLbDE2OVl1bmV2OCtmUDY2S09QSkVtaG9hRnEyN2F0Y1IwRkFBQndJeXBjQUFDQUlVNmZQbTMvK29ZYmJuRHBtSlVyVnlvbkowZWVucDZhTUdGQ1JYVU5BQUNnMGxIaEFnQkFEYkZ4NDBhbjJ4TVRFelYrL0hoSlVreE1qUHo5L1VzOHo5Q2hReVZKWThlT1ZiOSsvWXJzRHdvS2NucmNyNy8rS2tueTlmVXR0azFoWjgrZXRmZDUyTEJodXY3NjZ4MzIvL3ZmLzFhalJvM1VwazJiVXM4RkFBQlExUkM0QUFCUVE3UnExYXJVTmkxYXRGQzlldlZjT2wvRGhnMWRPcWZOeVpNbkpSVlV0NWhNcGxMYkwxMjZWRGs1T2FwWHI1NUdqUnJsc08vTk45L1VCeDk4b0U2ZE9tbjU4dVV1blE4QUFLQXFJWEFCQUFEbGtwZVg1ekNNeURiaGJhTkdqWlNRa0ZDa2ZlSHc1dWpSby9yMDAwOGxTZVBIank5U2RUTjA2RkN0WDc5ZWh3NGQwc2NmZjZ4NzdybkgrQ2NBQUFCUWdRaGNBQUJBdVNRbko5dUhIeFcyZS9kdTdkNjl1OGoyMk5oWVNaTEZZdEhjdVhObHRWclZ1WE5ucDJGS3k1WXQ5Y2dqanlnbUprWkxsaXhSbno1OUZCQVFZUGh6QUFBQXFDaE1tZ3NBQUNyVnYvNzFMLzM0NDQveTh2TFMvL3pQL3hRN1hPaXBwNTVTWUdDZ0xseTRvS2lvcUVydUpRQUF3TlVoY0FFQUFPWFN0R2xUeGNiR0tqWTJWaXRYcnBRa21Vd203ZG16eDc1OTRjS0ZrbVFmTWhRZkgyOFBUeDUvL0hHSFlVWVdpMFdabVpsS1NrclNpUk1uZE9MRUNZV0doa3FTTm0zYXBCTW5UbFRpc3dNQUFMZzZEQ2tDQUFCWDdhZWZmcEpVTUNsdm5UcDE3TnZQblRzblNXclNwSW0rKys0N1Raa3lSWmN1WFpJazdkKy9YN3QzNzFabVpxWXlNaktVbFpVbHE5WHE5UHdXaTBWUlVWRmFzR0JCQlQ4VEFBQUFZeEM0QUFDQXEvYWYvL3hIa3RTK2ZYdUg3WVVEbDdpNE9LV2twTmozSFQxNjFPbTVQRHc4RkJBUW9McDE2NnBPblRxeVdxMDZldlNvZHUvZXJTTkhqcWhEaHc0VjlDd0FBQUNNUStBQ0FBQ3VtaTF3dVRJTVNVeE1sRlF3L0dqRWlCSDYrT09QVmI5K2ZkMTg4ODFxMUtpUkFnTURGUmdZcVByMTY2dCsvZm9LREF4MHFKQ1JwTXVYTDJ2UW9FRzZjT0dDSWlNakZSMGRYVGxQQ2dBQTRDb1F1QUFBVUFNRUJ3ZTcxQzRzTE16bGM0YUhoeXM4UE56cHZqWnQybWo5K3ZXU3BKeWNIUHY4S3AwNmRYSm9aMXNxdW0zYnRxcFZxNVkyYjk0c3M3bHNVOGpWcWxWTER6endnTjU5OTExWnJWWmxaR1FVV1VZYUFBQ2dxaUZ3QVFBQVYrWElrU1BLeTh1VHI2K3ZicnJwSnZ2MnZMdzgvZC8vL1o4a3FWMjdkcEpVNXJERjVzRUhIMVQzN3QyTEJEb0FBQUJWRllFTEFBQTF3TWFORzR2ZGQrTEVDVTJhTkVtU3RHYk5HdFdxVmF2RWN3MGRPbFNTTkhic1dQWHIxODlwR3k4dkwvdlgzMy8vdlNUcHR0dHVjd2hVRGgwNnBOemNYSGw3ZTZ0MTY5YVNKS3ZWcXV6c2JCZWVrU01mSHgvQ0ZnQUFVSzBRdUFBQVVBTVVYbDc1U3VmUG41ZFVNQmx0NFFxVTBqUnMyTERFODlyWUFwZVFrQkNIN1Y5Ly9iVWtxV3ZYcnZMdzhKQWtuVHg1MGg3b2xGVnNiR3k1amdNQUFIQ0g4dFgxQWdDQWFpTTFOVldTaWt4R2F4VGIvQzNyMXEzVEw3LzhJcW1na3VYTEw3K1VKUFhxMWF0Q3Jnc0FBRkNWVWVFQ0FFQU5kK3JVS1VsU3MyYk5LdVQ4a1pHUmV1R0ZGNVNZbUtpUkkwZnFqVGZla0orZm4zNzk5VmVaeldhRmhvWTZQYzZWaXBXRWhJUnlWOFFBQUFDNEU0RUxBQUExbkcybG9PdXZ2NzVDenQrMmJWdkZ4TVRvK2VlZjEvSGp4L1hLSzY4b0tDaElrblRublhmYXZ3WUFBTGlXTUtRSUFJQWFMRDgvWC92Mzc1ZFVNS2x0UlFrS0N0Sjc3NzJuUC8vNXo3SmFyVHA3OXF3azZhR0hIcXF3YXdJQUFGUmxCQzRBQU5SZ24zenlpZExUMDJVeW1kUzllL2NLdlZaQVFJRG16NTh2YjI5dis3YWxTNWNxUFQyOVFxOExBQUJRRlJHNEFBQlFRLzMyMjI5YXNtU0pKS2xuejU0Vk5vZExZUXNXTEZCT1RvNU1KcE1rS1M0dVRvOC8vcmhPbno1ZDRkY0dBQUNvU2doY0FBQ29nWktTa3ZUQ0N5OG9OVFZWM3Q3ZUdqOStmSVZmYy9ueTVmcjg4ODhsU2ErLy9ycUdEQmtpU2ZyMTExLzF4Qk5QS0Q0K3ZzTDdBQUFBVUZVUXVBQUFVTVBFeGNWcDVNaVJPbjc4dUNUcHBaZGVVcHMyYlNyMG11dldyZFBiYjc4dFNSb3laSWdHRHg2c3FWT25hdGl3WVpLa2xKUVV4Y1hGVldnZkFBQUFxaEpXS1FJQW9JWklUMC9Yc21YTHRHN2RPbG10VnBsTUpyM3l5aXQ2NElFSEt2UzYwZEhSV3Jac21TU3BSNDhlbWp4NXNpVEpaREpwMHFSSk1wbE1DZ2dJMExCaHc1U1FrR0EvTGpnNHVFTDdCUUFBNEU0RUxnQUExQUJidG16Um9rV0w3QlBVQmdZR0tqdzhYTGZmZm51RlhmUHk1Y3VhTm0yYWR1N2NLVW5xMnJXcjVzMmJKdzhQRDRkMkw3LzhzdFBqeldiWENtMHRGc3ZWZFJRQUFNQU5DRndBQUtnQldyVnFwY3pNVEVsUy8vNzlOV25TSkRWbzBLQkNyK25sNWFYZmYvOWRraFFhR3FxSWlBalZxbFhMNWVNUEhqeFlhcHVFaEFRTkhUcTAzSDBFQUFCd0Z3SVhBQUJxZ0U2ZE91bVZWMTVSNjlhdHIzcW9Ubmg0dUNTcFk4ZU9KYll6bTgyYVBuMjZObTNhcFBIang3dGNzUUlBQUhBdE1GbXRWcXU3T3dFQXFGbHNiL2hqWTJQZDNCTlVOYm01dVVwTVRKUlVVSlZUbXJ5OFBDVW5KMHVTbWpadFdwRmRneFA4TEFNQVVINVV1QUFBZ0VyajVlWGxVdEJpNCtucFNkQUNBQUNxSldwL0FRQUFBQUFBREViZ0FnQUFBQUFBWURBQ0Z3QUFBQUFBQUlNUnVBQUFBQUFBQUJpTXdBVUFBQUFBQU1CZ0JDNEFBQUFBQUFBR0kzQUJBQUFBQUFBd0dJRUxBQUFBQUFDQXdRaGNBQUFBQUFBQURFYmdBZ0FBQUFBQVlEQUNGd0FBQUFBQUFJTVJ1QUFBQUFBQUFCaU13QVVBQUFBQUFNQmdCQzRBQUFBQUFBQUdJM0FCQUFBQUFBQXdHSUVMQUFBQUFBQ0F3UWhjQUFBQUFBQUFERWJnQWdBQUFBQUFZREJQZDNjQUFGQnpCUWNIdTdzTEFBQUFnRnRRNFFJQU1CeEJDMUJ6OFBNTUFFRDVtS3hXcTlYZG5RQUFBTldMN1UxNGJHeXNtM3NDQUFCUU5WSGhBZ0FBQUFBQVlEQUNGd0FBQUFBQUFJTVJ1QUFBQUFBQUFCaU13QVVBQUFBQUFNQmdCQzRBQUFBQUFBQUdJM0FCQUFBQUFBQXdHSUVMQUFBQUFBQ0F3UWhjQUFBQUFBQUFERWJnQWdBQUFBQUFZREFDRndBQUFBQUFBSU1SdUFBQUFBQUFBQmlNd0FVQUFBQUFBTUJnQkM0QUFBQUFBQUFHSTNBQkFBQUFBQUF3R0lFTEFBQUFBQUNBd1FoY0FBQUFBQUFBREViZ0FnQUFBQUFBWURBQ0Z3QUFBQUFBQUlNUnVBQUFBQUFBQUJpTXdBVUFBQUFBQU1CZ0JDNEFBQUFBQUFBR0kzQUJBQUFBQUFBd0dJRUxBQUFBQUFDQXdRaGNBQUFBQUFBQURFYmdBZ0FBQUFBQVlEQUNGd0FBQUFBQUFJTVJ1QUFBQUFBQUFCaU13QVVBQUFBQUFNQmdCQzRBQUFBQUFBQUdJM0FCQUFBQUFBQXdHSUVMQUFBQUFBQ0F3UWhjQUFBQUFBQUFET2JwN2c0QUFJQ3FMU2twU2N1WEwzZTZiOWFzV1E2UG4zcnFLUVVGQlZWR3R3QUFBS28wazlWcXRicTdFd0FBb09xeVdDd2FPSENnVWxKU1Ntd1hHQmlvYmR1MnlXeW1nQllBQUlDL2lBQUFRSW5NWnJQNjl1MWJhcnUrZmZzU3RnQUFBUHgvL0ZVRUFBQks1VXJnRWhZV1ZnazlBUUFBcUI0SVhBQUFRS21DZzRNVkVCQlE3UDY2ZGVzcU9EaTRFbnNFQUFCUXRSRzRBQUNBVW5sNmVxcFBuejdGN3UvVHA0ODhQRHdxcjBNQUFBQlZISUVMQUFCd1NVbERoaGhPQkFBQTRJakFCUUFBdUtSYnQyN3k4L01yc3QzUHowOWR1M1oxUTQ4QUFBQ3FMZ0lYQUFEZ0VtOXZiNFdHaGhiWjNxdFhMM2w3ZTd1aFJ3QUFBRlVYZ1FzQUFIQ1pzNkZERENjQ0FBQW9pc0FGQUFDNHJFZVBIdkx4OGJFLzl2SHhVZmZ1M2QzWUl3QUFnS3FKd0FVQUFMak14OGRIUFh2MnREKys0NDQ3SEFJWUFBQUFGQ0J3QVFBQVpkSzNiMStuWHdNQUFPQVBCQzRBQUtCTUNrK2M2MndTWFFBQUFFaWU3dTRBQUFDb1h2ejgvQlFhR2lxVHlTUmZYMTkzZHdjQUFLQktJbkFCQUFCbEZoWVdKcFBKNU81dUFBQUFWRmttcTlWcWRYY25BQUExeTRnUkkzVDA2RkYzZHdPQUFZS0RneFVkSGUzdWJnQUFVTzB3aHdzQXdIQ0VMVURORVJzYjYrNHVBQUJRTFRHa0NBQlFZWGlqQmxSdndjSEI3dTRDQUFEVkZoVXVBQUFBQUFBQUJpTndBUUFBQUFBQU1CaUJDd0FBQUFBQWdNRUlYQUFBQUFBQUFBeEc0QUlBQUFBQUFHQXdBaGNBQUFBQUFBQ0RFYmdBQUFBQUFBQVlqTUFGQUFBQUFBREFZQVF1QUFBQUFBQUFCaU53QVFBQUFBQUFNQmlCQ3dBQUFBQUFnTUVJWEFBQUFBQUFBQXhHNEFJQUFBQUFBR0F3QWhjQUFBQUFBQUNERWJnQUFBQUFBQUFZak1BRkFBQUFBQURBWUFRdUFBQUFBQUFBQmlOd0FRQUFBQUFBTUJpQkN3QUFBQUFBZ01FSVhBQUFBQUFBQUF4RzRBSUFRQTF6K3ZScGQzZWhYUEx6ODVXZm4rL3ViZ0FBQUJpQ3dBVUFnR0pZTEpZeXRWK3dZSUZtekppaFR6Lzk5S3F2ZmVyVUtmWHYzMS85Ky9kMytaaU1qQXc5K2VTVHV1KysrM1QwNk5HcjdvTWtmZmJaWi9yc3M4OTA4ZUxGVXR1bXA2ZHI4ZUxGMnJKbGl6SXpNOHQwbllTRUJIWHIxazNkdW5VcmIxY3IxSmRmZnFrSkV5WW9PenZiM1YwQkFBRFZCSUVMQUFCT25EcDFTcU5HamRLSEgzN29VdnZNekV4dDJMQkIvL3UvLzZ0dnZ2bm1xcStmbjUrdmxKUVVwYVNrdUh5TXY3Ky82dGV2TDZ2VnFvaUlDRm10MWpKZDg5Q2hROHJOelhYWU5tM2FORTJiTmsyLy8vNjd3L2JObXpjck5UWFZZZHZodzRmMS92dnZLenc4dk14aFZWVjIvUGh4dmZMS0s5cTdkNjhtVEppZ3ZMdzhkM2NKQUFCVUE1N3U3Z0FBQUZYUmloVXJkT2pRSWYzMDAwL3EyTEdqYnJycHBoTGI3OWl4UXprNU9aS2tJVU9HVkVZWG5abzRjYUsrL3ZwckhUdDJUQWNQSG5TNVltVFZxbFZhdkhpeGhnd1pvcWxUcDViWTl0TlBQMVY0ZUxnV0wxNnNwVXVYNnVhYmI1WWtIVGx5UkpMVXBrMGJCUVFFWE4wVEtTUTRPUGlxei9IWlo1OHBLQ2lvWE1lMmFkTkd6ejMzbkNJakkvWGRkOTlwenB3NWV2WFZWNis2VHdBQW9HWWpjQUVBd0lsSmt5YnA4T0hEU2toSTBOLy8vbmV0V2JOR3ZyNitrcVNzckt3aTdULzY2Q05KVXN1V0xkV3VYVHVuYlp6eDh2S1NsNWVYeS8xS1MwdlRvRUdEU215VG41OHZrOG1raVJNbmx0aHUzNzU5OXE4N2QrNHNEdzhQYmR5NFVSMDdkdFRnd1lPZEhuUGl4QW5ObVROSGt0U3RXemVISU1vV3VCZ1JrRGpqNStjbms4bFVwbU5LR3RxVWxKVGs4bm4rK3RlLzZwdHZ2dEdoUTRmVXNtVkxsNDgxbVV4cTNMaXh5OWNCQUFBMUI0RUxBQUJPK1ByNmF0NjhlWHJzc2NkMDZ0UXB6WjgvWC8vNHh6OGtTYUdob2NVZWQvTGt5UkwzWDJuMDZORjY1cGxuWEc1dnRWcGRua2VrTFBPTjNITExMUm83ZHF3aUl5TTFlL1pzdFcvZlhxMWJ0M1pvazU2ZXJoZGZmRkZaV1ZucTFLbVR3c1BEN1FISXhZc1g5ZjMzMzB1U2V2YnM2ZkoxeStMRER6OHNjNVZLY2VGUGZuNis3cnJycm5MMVk5R2lSVnEwYUpGTGJiMjl2YlYvLy81eVhRY0FBRlJ2QkM0QUFCU2pkZXZXbWpoeG9tYk5tcVV0VzdZb05EUlVkOTU1WjRWY0t6OC9YK2ZPbmJNL1BuLyt2UDNyd3RVVWpSczNWbXhzck1PeE9UazU4dmIyTHZIODZlbnBwUTd6R1RGaWhMNzY2aXMxYTliTWFiQng5dXhaNWVmbnEyM2J0bHE4ZUxIRE5iLzY2aXZsNXViS3g4ZEhYYnQyTGZFNlVrRndsSnljYkg5YzNQTXQ3ekFnQUFBQWR5TndBUUNnQkVPSER0Vy8vLzF2ZVhoNHFHblRwcExrRUhpa3BLVG9ubnZ1VVhaMnRrYU5HcVd4WThlVzZ6b0pDUWw2OE1FSG5lNHJYSW14ZCs5ZSs5Q21qSXdNelprelIwbEpTVnEyYkprOFBEeWNIcCtSa2FHaFE0ZXFTNWN1bWpCaFFyRWhodGxzVmxSVWxHclhydTEwZjl1MmJiVm16UnJsNWVYSjM5L2ZZZCtPSFRza1NaY3VYVkwzN3QxTGZLNERCZ3pRdEduVGlxMHdLYno5eW5DcElrUkVSS2hmdjM0bDdnOEtDbEwzN3QxTG5jc0hBQURBaHNBRkFJQlN6SnMzcjloOUsxZXVWSFoydHZ6OS9mWG9vNC9hdDIvYnRzMCsrV3hGaFFacGFXbmFzMmVQc3JPekZSa1pxUWtUSmpodEZ4VVZwWlNVRkczZnZsMzkrdlVyRXJoRVJrWXFKaWFteEdzTkhUclU2ZmJZMkZpZFBYdFdlL2Z1bFZRUTJqaGpXN1hJYkRZWDI2WTBmL3ZiMzhvOGg4dlYycnQzcjlhdlh5K3BvTHFJd0FVQUFMaUt3QVVBZ0hKS1RrN1doZzBiSkVtUFB2cG9rYXFQc21qVHBvMURNSk9Ra0dBUE9Zb0xiSm8zYjY2SkV5ZHE1c3laV3IxNnRicDM3NjZRa0JDSE5rZVBIdFhHalJ2dGZRd0xDeXR5bmxxMWFxbE9uVHBGdG1kblp5cy9QMTlTd1p3MnhRVWxIM3p3Z2ZMejgxVzNibDF0MjdhdHlDVEF0a0NuUTRjT0RzRk9XWi92eFlzWG5XNnZLQmFMUlZGUlVaSUs1cmo1NjEvL1dxblhCd0FBMVJ1QkN3QUE1UlFWRmFXY25Cd0ZCZ1pxK1BEaGJ1bkRrQ0ZEOVBubm4rdjc3Ny9YcDU5KzZoQzQ1T1hsNlkwMzNwREZZbEhuenAwMWZ2eDRwK2NZUFhxMFJvOGU3YkR0NDQ4LzFzeVpNKzJCUzB4TWpKbzBhV0lmem1TVGxwYW16WnMzU3lxWWw4WFppa3UydVZwc1E3TEtxenhMTzVkbHhhU1MyaDQ5ZWxSZHVuUXAwN1g3OU9takJRc1dsT2tZQUFCUWN4QzRBQUJRU0ZaV2xzTUVyalpObWpTUnArY2Z2elovK09FSGZmcnBwNUlLQW9zcmc0aktOSG55WkgzNTVaZDY4c2tuSGJiSHhNVG9sMTkrVWFOR2pSUVJFVkhzSEMrRldhMVd2ZlhXVzRxSmlYR1lGSGZldkhsS1RrNVdSRVNFYnJ6eFJ2djJ4WXNYMjVmQVRrOVAxOFdMRitYbjUrZHdUdHNrdUUyYU5DbjNjeXhKU2txS1BVeGF2WHExd3o1YmtPU3NnZ2NBQUtBaUViZ0FBRkRJM3IxNzdYT3ZGTFp4NDBhMWF0VktVc0ZRa3psejVzaHF0YXBseTVZYU1tUklwZlJ0M0xoeEpTNHh2SFRwVXFmYmYvLzlkL1h2MzcvSTlsV3JWcWw5Ky9iMng1bVptWm8rZmJwMjdkb2xYMTlmTFZ5NDBMNWs5ZW5UcC9YYmI3OXB4SWdSZXVXVlYzVC8vZmZyaHg5KzBFY2ZmZVJ3enRPblR4ZVo1K1RNbVRPU0tpNXd5YzNOMVU4Ly9lUjBYMW1XM1A3c3M4L3NYKy9jdWROZW5iSmt5Ukw5NlU5L0tuTy9mSHg4eW53TUFBQ29PUWhjQUFBb283Tm56K3JubjMrV0pKMDhlVkxkdW5VcnNYMUpRMVdpbzZOZEh2Ymk1ZVZWNnZMUFpWRjRUcFk5ZS9ab3pwdzVTazVPbHIrL3Y1WXNXYUtPSFR2YTk4K2ZQMThyVjY3VWpoMDdOR1BHREIwNWNrUTMzWFNUckZhckdqZHVyT3V1dTA2SER4L1dUei85NUJDNHBLZW42N2ZmZnBPa2NvVVdsY2syWENrdkwwL3IxcTJUSlBYdTNWczllL1owYUxkcTFTcEpVcTlldmRTeVpjdks3U1FBQUtnMkNGd0FBQ2hrNE1DQkdqaHdvUDF4V2VZQXFTaTV1Ym42NFljZkZCWVdwb1VMRnhiYmJ1M2F0V3JWcXBWQ1FrSmNYZ25vd29VTG1qdDNyclp2M3k2cFlDTGVlZlBtcVczYnRnN3RmSHg4TkdmT0hFVkZSV25seXBYYXNtV0xSbzBhcFFjZWVFQmR1blRSanovK3FNT0hEK3ZRb1VPNjc3Nzc3TWZaS2s4OFBEelVybDA3bC9vVUZ4ZW5YYnQyS1NNalE2Kzk5cHA5ZTNITFNCZFcwdmNyT0RoWTBkSFJwWjVqL2ZyMU9uMzZ0TXhtczU1Nzdya2kreGN0V2lTcFlOVWlBaGNBQUZBY0FoY0FBTXFvU1pNbTltV1FpN05yMXk1N1dGQlNXMmZEVGl3V2kwNmRPbVYvZk9lZGR5bzdPMXQvL3ZPZk5YandZS2ZuK2U2Nzd6Ui8vbnhKVWtSRWhQcjE2MWZxODVDa25Kd2NmZi85OTVLa1FZTUdhZkxreWNYT1IyTXltVFJ1M0RnMWFOQkErL2Z2MTZoUm8yUTJtK1hoNGFHOHZEeEpzcC9MNXRDaFE1S2tHMis4VWJWcTFTcTJENGNQSDdZL0hqVnFsQ1NwWThlT3lzM05kZWw1WEkzQzRWUlNVcEo5YU5iZi92WTN0V25UcHNLdkR3QUFhaVlDRndBQXlzaGtNcFU2U1c3aDFYcGNtVkQzK1BIait1S0xMM1Q0OEdIOStPT1BEa3NnNStYbEtTUWtwTmdLajB1WExpazhQRnhTUVdqaWF0Z2lGUXlqbVQ5L3ZoSVRFL1dYdi96RnZuMzI3Tms2ZnZ5NDVzNmRXMlFwNlljZmZsakRoZzJUeVdTeWIrdmF0YXVrZ2psYzR1UGo3Y09LZHUvZUxVbnExS21Ud3puT256K3Y3ZHUzYS8vKy9mcnV1KzkwK2ZKbGgvMXQyclRSNE1HRGxaT1RZOSsyZCs5ZXAvOHZrNUtTN1A5dmlsdFMra3EyZ0VoeS9GN05uajFiV1ZsWnFsKy92c2FPSGV2U3VRQUFBSndoY0FFQW9BcjQ5dHR2OWU2Nzc5b2ZlM3A2MmtNQjJ5UzJUenp4aE9iTW1WUGsyUHo4ZkhzdzhjVVhYMmpYcmwwdVhYUGZ2bjJTcEE0ZE9xaERodzcyN2NlT0hkT21UWnNrU1MrLy9MTFRZd3VITFpMVXNHRkQzWGpqamZyNTU1KzFZOGNPM1hUVFRUcDc5cXppNCtNbEZTeVJYRmhjWEp5OUl1ZEthOWFzc1FjMmlZbUprZ3FHSkJtNUVsVGh5cG5DOCtMWXFwRXVYTGhRcE05WG1qcDFxdE1KbG0wV0xGaFE2amtBQUVETlJlQUNBRUFWMEtSSkU5V3JWMCs5ZS9kVzc5NjlkZDExMTJuNDhPR1MvcWlRdVhUcGtyS3pzMHM4VCtHS0VGZGtabVpxMEtCQlJjNWhzVmhrTnB0TFhPVm56NTQ5RG8vNzlldW5uMy8rV1Z1MmJOSFRUejl0RDIwQ0F3UFZwVXNYaDdhTkd6ZVdKQVVFQktodjM3NjY1WlpiTkhQbVRFbHltSFQzd29VTGtxUjY5ZXFWNlhtVkppMHR6ZjQxUzBZREFJQ0tRT0FDQUVBWjVPYm11alN2U09FMldWbFpKYmIxOWZWVno1NDk5Y1VYWDlqbkUwbElTQ2pTYnUzYXRVV3U4ZmpqanlzK1BsNTMzWFdYZlZoUllUazVPUm8wYUpCU1VsSTBhZElrRFJzMnpHRy8xV3BWWm1hbTAzNVpMSlppOXpremVQQmdMVnUyVE9mUG45ZjY5ZXYxNFljZlNwTEN3c0tLVE9MYnFsVXJMVml3UUQxNzlwU1hsNWZUNXlzVkRGR1NqRjlTT2pVMTFmNTE0VENuOE5MUXhiRU5YNW84ZWJKNjllcFZiTHY2OWV0ZlJROEJBRUIxUitBQ0FFQVp2UHZ1dTFxK2ZIbVpqZ2tORFMxeGYyeHNiTG1XZTE2NmRLbmk0K1BWc0dGRFRabzB5V21iRFJzMktDVWxSZjcrL3JyNzdydUw3UGYzOTdmUGUzTDU4bVU5OE1BRE9uUG1qS1pNbWFJSEhuaWdTUHVGQ3hkcTllclZ1dTIyMjRyc3UrNjY2OVNyVnkvdDNyMWJpeGN2dGxmSjJDcDFDZ3NJQ0hCcHVNMnZ2LzRxU1dyUm9vWERYQzNGY2JaS1VkMjZkWXNNczdJRk9XYXoyVjV0SS8yeE5MUXJBZ0lDeXRRZUFBQmNXd2hjQUFDb2hyNysrbXU5Ly83N2tncVdzdmJ6OHl2UzV0ZGZmN1d2dUROcTFDaW5iUXFMam83V21UTm5kTXN0dDJqSWtDRkY5di8zdi8rMVY5azg5ZFJUVHM4eGV2Um83ZG16UnhhTHhkNjM2NisvM3ZVbmRvV2pSNDlLVXBGbHF1dldyVnZxc1JhTFJSa1pHVTczMlNwcWdvS0NIQ2JOQlFBQU1BcUJDd0FBWmZEc3M4L3EyV2VmTGJYZHRtM2I3Qk9xdXJweVRsbDE3TmhSaHc0ZDBnY2ZmS0N0VzdmcTdydnYxdjMzMzYvbXpadnIzTGx6bWpCaGdyS3lzdFNoUXdjOS9QRERKWjRyTVRGUnExYXRrbFF3djhsSEgzMmtRWU1HMmNPSXRMUTB2ZnJxcThyUHoxZWZQbjNVdlh0M3ArZHAxYXFWR2pWcXBPVGtaRWxTMzc1OXkvMzhMQmFMamh3NUlra09rL3BLY21saTRQajRlS2ZWTmRJZlFjNk5OOTRveVhsbFRHbEttelJYY2w1ZEF3QUFyZzNtMHBzQUFJQ3FwbWZQbmxxeFlvVldyMTZ0d1lNSEt6MDlYVEV4TWJydnZ2czBkdXhZUGZIRUV6cDU4cVFhTjI2c09YUG15TVBEbzhUek5XdldUTXVYTDFkSVNJaE9uejZ0OFBCd0RSNDhXS3RXclZKU1VwS2VlKzQ1SFQ5K1hFRkJRWm8yYlpyVGMxaXRWcjMrK3V2MnNFV1M1cytmcjVTVWxISTl4ME9IRGlrdExVMjFhOWN1RXJoY2pkemNYTVhGeFVtU2JyMzFWc1BPQ3dBQVVCZ1ZMZ0FBT0pHVGs2UHAwNmZiSHg4OGVGQ3RXclZ5WDRlSzBhNWRPMDJmUGwzang0L1h5cFVydFhidFdoMDRjTUMrUHpnNDJPVWhNeDA2ZE5EYmI3K3Q3Ny8vWG0rOTlaWU9IVHFrUllzV2FmSGl4YkphclFvSUNGQmtaR1N4S3diTm56OWYyN2R2bDFSUTZaS1FrS0NrcENTTkd6ZE9TNWN1ZFdrWVVHRmJ0MjZWVkJBdWVYb2E5eWZMZ1FNSDdCTVpkKzNhVlpKcmsrWGF1RHBwcnFSU2d5NEFBRkJ6VWVFQ0FNQVZVbEpTOVBUVFQydnIxcTFxMkxDaDZ0ZXZyNGlJQ0wzenpqdGxYbmE1dlBMeThseHVHeDhmcnhVclZtakxsaTMyYlEwYU5KQWtmZjc1NXhvMGFKQmVlKzAxeGNmSHUzUyt6cDA3YTlteVpmYkpmcTFXcTZTQ1phblhyMSt2eE1SRWgvWVdpMFZ6NXN6UnYvNzFMMG5Tbi83MEo3My8vdnYyWVV6eDhmRWFQWHEwenA0OVcrdzE4L1B6SFI1blpHVFlRNURTSnNvdHE4TExWZHNxWElLQ2dseitaMk9iTkxla2Z3MGJOalMwNzZTQVBXWUFBQ0FBU1VSQlZBQUFvUHFnd2dVQWdFSk9uRGloRjE1NFFXZk9uRkZBUUlDV0xsMnF6TXhNUGZQTU0zcjMzWGYxeVNlZjZLNjc3bEtQSGozVXJGa3pOV2pRb01pU3gxTEJVc2k3ZCs4dXN0MjJySFJlWHA3OWEzOS9mM2w0ZUNnakkwTUJBUUV5bTgzYXRtMmJwSUpWaEs1MC92eDV4Y1hGS1M0dVRudjM3blVJUUZxMWFxVUpFeVlvTkRSVTMzNzdyVmF0V3FYOSsvZnJrMDgrMFNlZmZLSnUzYnJwMFVjZlZjK2VQWjArLzZ5c0xIMzg4Y2Y2NElNUDdPY05DUWxSVWxLU0VoSVN0R0hEQm0zYXRFbVBQUEtJSmt5WW9Jc1hMMnJxMUtuYXQyK2ZKS2w1OCtaYXNtU0ovUHo4TkhIaVJDVWxKV25YcmwzNjVaZGY5T2lqajJyR2pCbTYvZmJiWmJGWWxKYVdKajgvUDVsTUp1M2N1ZFBoK1M1ZnZseFpXVmxxM3J5NTAxV2UrdmZ2WDlLM1VWTFJFRWVTZnY3NVorM1pzMGVTTkdqUUlLZmZPd0FBQUNNUXVBQUFVTWpodzRkMTVzd1plWGg0YU83Y3VXcmR1cldrZ3VXZy8vR1BmK2preVpOYXZueTV3OUxRWnJOWlhsNWVEdi9NWm5PUmNDVXZMODllTFZMWUJ4OThvRHAxNnVqZWUrOHRzcTlqeDQ2U3BPKy8vMTdSMGRFNmZ2eDRrVGxSVENhVFFrSkM5T0NERHlvME5OUWVJb1NFaENna0pFVHg4ZkY2Ly8zM3RYMzdkaDA0Y0VBSERoeFE1ODZkOWU2Nzcwb3FxQ1k1ZVBDZ2R1N2NxYSsrK3NvKzNLWkJnd1lhUDM2OEJnOGVMSXZGb284KytrakxsaTFUY25LeXVuYnRxbVBIanVuVlYxL1Z5Wk1uSlVrdFc3YlUwcVZMN1ZVZ1pyTlpzMmZQMXVUSmsvWGxsMS9xd29VTGV1NjU1M1R2dmZmcTVaZGYxb0FCQSt5ckdkbTBiOTlleDQ0ZHM2K0c5UFRUVHpzTlJjb3pMNHpGWXRIczJiTmx0VnJsNGVIaGRObHJBQUFBb3hDNEFBQlF5TjEzMzYwVksxYm9rVWNlc2MvdklSVk1ycnAyN1ZwdDM3NWRXN2R1MVU4Ly9hUzB0RFJKQlcva0wxKytyTXVYTDVmNWVtM2F0TkhOTjk4c2k4VWliMjl2aHlGTGJkdTIxVXN2dlNTcFlINlZsSlFVZTlEZzQrT2o0T0JnOWVyVlM3MTY5VkxqeG8yTHZjWk5OOTJrbVRObmFzeVlNVnE1Y3FVKytlUVQzWHp6elpJS1ZsQWFNMmFNUS9EUnVIRmpEUnMyVEE4OTlKQjhmSHdrRllRbjk5MTNuLzc2MTc5cTc5NjlDZ3dNMU1pUkkrMURuNEtEZ3pWLy9ud0ZCQVE0WE52VDAxTno1ODdWbTIrK2FROVJ2THk4NU92cnF5Wk5tamhVNTF4MzNYVjY4Y1VYbFpxYUtrOVBUN1Z2MzE2REJnMXkrcHhjV2ZucHlsV0tjbk56N1dIU1BmZmNvK2JObTVkNkRnQUFnUEl5V1oxOTFBWUF3Rld3TGJGYlVjc2hWN1FUSjA3WUsxdEtrcE9UbzdTME5JZEtGbHMxUzM1K3Zrd21renc4UE96L05adk5Edjg4UER4VXAwNGQreVMwdi8zMm15NWZ2aXlyMWFyNjllc1htWnoyMkxGak9uYnNtRzY5OVZiZGVPT041WjZRTlRFeFVaNmVudlpLbERGanh1aklrU1BxMGFPSDdycnJMdlh1M2R1bG9UYXJWNi9Xb2tXTDlPaWpqMnJjdUhHbFRtejd4UmRmS0NZbVJ1Kzk5NTVxMTY2dFk4ZU9LUzB0VFJhTFJRMGFORkRyMXEzbDdlMHRxV0NTNHFaTm02cFpzMmIyNHk5ZHVtU2ZTUGUrKys0cnRYL3A2ZW5hdFd1WHZMMjk3ZlBBSkNZbTZ2bm5uOWZLbFN2TFBJbXZqZTMrbmpWcmxnWU9IRml1YzFRWDFmMW5HUUFBZHlKd0FRQVlqamRwMVV0cWFxcHExNjZ0V3JWcWxmbllreWRQcW1YTGxpNjN0MXF0TXBsTVpiNk9rUzVkdW1TdjNFSEorRmtHQUtEOEdGSUVBTUExcnJobG5sMVJsckJGa3R2REZrbUVMUUFBb0ZJd05UOEFBQUFBQUlEQkNGd0FBQUFBQUFBTVJ1QUNBQUFBQUFCZ01BSVhBQUFBQUFBQWd4RzRBQUFBQUFBQUdJekFCUUFBQUFBQXdHQUVMZ0FBQUFBQUFBWWpjQUVBQUFBQUFEQVlnUXNBQUFBQUFJREJDRndBQUFBQUFBQU1SdUFDQUFBQUFBQmdNQUlYQUFBQUFBQUFneEc0QUFBQUFBQUFHSXpBQlFBQUFBQUF3R0FFTGdBQUFBQUFBQVlqY0FFQUFBQUFBREFZZ1FzQUFBQUFBSURCQ0Z3QUFBQUFBQUFNNXVudURnQUFhcTdnNEdCM2R3RUFBQUJ3Q3lwY0FBQ0dJMmdCYWc1K25nRUFLQitUMVdxMXVyc1RBQUNnZXJHOUNZK05qWFZ6VHdBQUFLb21LbHdBQUFBQUFBQU1SdUFDQUFBQUFBQmdNQUlYQUFBQUFBQUFneEc0QUFBQUFBQUFHSXpBQlFBQUFBQUF3R0FFTGdBQUFBQUFBQVlqY0FFQUFBQUFBREFZZ1FzQUFBQUFBSURCQ0Z3QUFBQUFBQUFNUnVBQ0FBQUFBQUJnTUFJWEFBQUFBQUFBZ3hHNEFBQUFBQUFBR0l6QUJRQUFBQUFBd0dBRUxnQUFBQUFBQUFZamNBRUFBQUFBQURBWWdRc0FBQUFBQUlEQkNGd0FBQUFBQUFBTVJ1QUNBQUFBQUFCZ01BSVhBQUFBQUFBQWd4RzRBQUFBQUFBQUdJekFCUUFBQUFBQXdHQUVMZ0FBQUFBQUFBWWpjQUVBQUFBQUFEQVlnUXNBQUFBQUFJREJDRndBQUFBQUFBQU1SdUFDQUFBQUFBQmdNQUlYQUFBQUFBQUFneEc0QUFBQUFBQUFHSXpBQlFBQUFBQUF3R0FFTGdBQUFBQUFBQVlqY0FFQUFBQUFBRENZcDdzN0FBQUFxcTl0MjdhNXV3dW9nZHEzYjY4V0xWcTR1eHNBQUZ3Vms5VnF0YnE3RXdBQW9Ib0pEZzUyZHhkUXc4WEd4cnE3Q3dBQVhCVUNGd0Q0LzZaT25hcURCdys2dXh2QVZjdk16RlJ1Ym02RlhvTS9IMURSVENhVHU3c0FPT1hsNWFVNmRlcTR1eHU0Qm5UdDJsV3paczF5ZHpkd0ZRaGNVR25pNCtOMTVNZ1JkM2NES05iczJiUGQzUVVBQUFEQWptcS82bzA1WEZCcFJvNGNxWnljSEhkM0F3QmdFSlBKcEgvOTYxL3U3Z1pxbUljZWVraVN0RzdkT2pmM0JDaktkbjl1Mzc3ZHpUMUJUVGRnd0FCM2R3RUdJSEJCcGJHRkxVT0hEblZ6VHdEbk5tN2NLSWw3Rk5WZlpkM0xuVHQzMXAvKzlLY0t2UWF1WGR4YnFNb2FOR2pnN2k0QXFBWUlYRkRwcGs2ZDZ1NHVBRTdaM3FSeWo2SzY0MTRHQUFCd1A3TzdPd0FBQUFBQUFGRFRFTGdBQUFBQUFBQVlqTUFGQUFBQUFBREFZQVF1QUFBQUFBQUFCaU53QVFBQUFBQUFNQmlCQ3dBQUFBQUFnTUVJWEFBQUFBQUFBQXhHNEFJQUFBQUFBR0F3QWhjQUFBQUFBQUNERWJnQUFBQUFBQUFZak1BRkFBQUFBQURBWUFRdUFBQUFBQUFBQnZOMGR3Y0FBQUJ3YlVwUFQ5ZVBQLzdvZE44MzMzemo4TGhEaHc3eTkvZXZqRzRCQUdBSUFoY0FBQUM0aGRsczFvc3Z2cWk4dkx3aSs1NS8vbm43MTk3ZTN0cTVjMmRsZGcwQWdLdkdrQ0lBQUFDNFJaMDZkWFQ3N2JlWDJxNUhqeDd5OWZXdGhCNEJBR0FjS2x3QVhKTlNVbEwweFJkZk9OMjNidDA2aDhmOSsvZFhZR0JnWlhRTEtEUHVaVlIzWVdGaDJyZHZYNGx0K3ZidFcwbTlBZjdBNnlzcUMvZGF6V1d5V3ExV2QzY0MxNGJnNEdCSlVteHNySnQ3QWtnNU9Ua0tDd3RUVmxaV2llMThmWDIxYytkT2VYdDdWMUxQZ0xMaFhrWjFsNWFXcG43OStzbGlzVGpkNytucHFSMDdkakIvQ3lvZHI2K29MTnhyTlJkRGlnQmNrN3k5dmRXclY2OVMyL1hxMVl0ZmFxalN1SmRSM2RXdFcxZGR1M1l0ZG4rM2J0MElXK0FXdkw2aXNuQ3YxVndNS1VLRm9Dd08xVUhmdm4yMWRldldFdHVFaFlWVlVtK0E4dU5lUm5VWEZoYW1iNy85dHRoOWdMdncrb3JLd3IxV016R2tDQldDc2poVUI5bloyUW9MQzlQbHk1ZWQ3dmZ4OGRIT25Udmw0K05UeVQwRHlvWjdHZFZkU2txS0Jnd1lvQ3YvTERXYnpkcStmYnZxMTYvdnBwN2hXc2ZyS3lvTDkxck54SkFpVkFqSzRsQWQxSzVkV3oxNzlpeDJmOCtlUGZtbGhtcUJleG5WWFdCZ29EcDM3bHhrZStmT25RbGI0RmE4dnFLeWNLL1ZUQVF1cURDdXJDaEFXUnpjcmFSN2tGVXhVSjF3TDZPNmMzYWY4bmNDcWdKZVgxRlp1TmRxSGdJWFZKZ2VQWHFvVnExYXhlNzM4ZkZSang0OUtyRkhRRkdob2FIeTh2SXFzdDNMeTB1aG9hRnU2QkZRUHR6THFPNmN2Wm00ODg0NzNkQVR3Qkd2cjZnczNHczFENEVMS2d4bGNhZ08vUHo4RkJJU1VtVDc3YmZmTGo4L1B6ZjBDQ2dmN21WVWQ0MGJOMWJIamgzdGp6dDE2cVJHalJxNXNVZEFBVjVmVVZtNDEyb2VBaGRVS01yaVVCMDR1MDhwWTBkMXhMMk02cTd3L2NyZkNhaEtlSDFGWmVGZXExa0lYRkNoS0l0RGRkQzdkMitaelgrOEhIcDRlS2gzNzk1dTdCRlFQdHpMcU80S0R5RWljRUZWd3VzcktndjNXczFDNElJS1JWa2Nxb082ZGV1cWE5ZXU5c2RkdW5SUlFFQ0FHM3NFbEEvM01xcTdaczJhNmVhYmIxYTdkdTNVdEdsVGQzY0hzT1AxRlpXRmU2MW1JWEJCaGFNc0R0VkI0VTlTdVQ5Um5YRXZvN29MQ3d2ajNrV1Z4T3NyS2d2M1dzMWhzbHF0Vm5kM0FqVmJXbHFhK3ZYcko0dkZJcW1nTEc3SGpoMGt0YWhTenA4L3J3RURCa2lTdnZqaUN3VUdCcnE1UjBENWNDOWYyMGFNR0tHalI0KzZ1eHVRRkJ3Y3JPam9hSGQzQXdiaTlSV1ZoWHV0NXZCMGR3ZFE4OW5LNHI3OTlsdEpsTVdoYW1yUW9JRnV1KzAybVV3bWZxbWhXdU5ldnJZUnRsUWRzYkd4N3U0Q0RNYnJLeW9MOTFyTlFlQ0NTdEczYjE5NzRFSlpIS3FxZnYzNnVic0xnQ0c0bDhHYmZmY0tEZzUyZHhkUVFYaDlSV1hoWHFzWkdGS0VTa0ZaWE0xSEdYdlZRUm43MWVGZXJqcTRsOHZPOWthZndNVzkrRDQ0eCt0cjFWSFRYMSs1MTZxT21uNnZsWVlLRjFRS3l1SnFQbjZwVlIzOGdYOTF1SmVyRHU1bG9HYmg5YlhxcU9tdnI5eHJWVWROdjlkS1ErQ0NTa05aM0xYaFduOVJkVGZLMkkzRHZleGUzTXRBemNYcnEzdGRTNit2M0d2dWRTM2RhOFVoY0trbWFsSlozTHg1ODl6ZGhhdHlyWmZGQVFBQUFBQktaM1ozQitDYW1oSzIxQVFrNVFBQUFBQ0EwbERoVXMzd1p0KzlLSXNEQUFBQUFMaUNDaGNBQUFBQUFBQ0RFYmdBQUFBQUFBQVlqTUFGQUFBQTVXS3hXRXJjbjVPVFkvaHc2Q2xUcGlnOVBiM2N4MmRtWmhyWUd3QUFpa2ZnQWdBQUFBZFdxMVZuenB4eCtMZGx5eFl0WGJyVW9kMlVLVk8wZS9mdVlzOXo3dHc1alI0OTJtRmJRa0tDMDMrdTJyNTl1N0t6czB0c1k3Rlk5TlpiYituTW1UTU8yNDhmUDY2d3NEQjk5OTEzTGw4UEFJRHlZdEpjQUFBQU9Nak56ZFhkZDkvdHNPM3R0OS9XNHNXTDlkUlRUNmw3OSs3MjdUdDI3SEJvdDJEQkF2WHAwNmZZY3c4ZE90VHA5c0tWTUFzWEx0VHExYXVMUGNkZGQ5MVY3TDdZMkZoWkxCYjk5Tk5QR2p0MnJKWXZYNjZHRFJ0S2txS2lvdFM4ZVhNMWFkS2tTQmhqMDZoUkkzbDVlUlY3ZmdBQVhFWGdBZ0FBQUtkMjd0eXB1TGc0elpzM1Q5MjZkVlB0MnJXMWQrOWU3ZCsvWDB1WExsVldWcFplZXVrbGgyTThQVDJWbFpXbC9QeDhYYng0VVpLVWtaRWhTZkwzOTVja2JkeTRVYTFhdFpKVVVQRnlaUWd6YnR3NFBmUE1NL2JIdWJtNW1qbHpwbEpTVWhRWEY2Y09IVHJJMTlkWFU2ZE9WV0JnWUpGK2UzcDZhdDY4ZVJvNWNxVEdqUnVuVmF0VzZjQ0JBOXF6WjQ4azZaNTc3aW4yT2E5ZXZWcnQyclVyNC84cEFOZWFLVk9tYU1xVUtRb0lDQ2pYOFptWm1hcFRwMDY1cjIrMVdwV1dsaVpmWDE5NWUzdTdkRXhPVG83TGJXRU1oaFFCQUFDZ1dQdjI3VlAvL3YxbE1wazBiOTQ4OWU3ZFd6azVPZHE4ZWJNR0RCZ2diMjl2aDM5bXMxa1RKa3hRbno1OU5HellNRWxTbno1OVNxeDZ1WktYbDVkOGZYM2w2K3VyK1BoNGpSbzFTams1T1lxTWpKUWt6Wnc1VXcwYU5ORHc0Y08xYXRVcTVlVGsyTnZiK1ByNmFzR0NCUm94WW9TeXM3TTFZOFlNUGZIRUU0cU5qUzMybjRlSEIyOUdBTGpFM2NNYjMzcnJMWVdGaFduNzl1MHV0VisxYXBWR2p4NHRxOVhxc0QwM045ZnBNTStybVNzTGY2RENCUUFBQUU1WnJWYnQzYnRYQ3hjdWxDUzFiOTlla2hRVEU2UDA5UFFpODdQczNyMWIvdjcraW82T2xpUnQyclJKTTJmT0xOZkV1Ykd4c1lxSmlkSEJnd2MxZXZSb2pSdzVVbVp6d1dlRm5wNmVDZzhQMTRZTkc3Um8wU0xGeE1Tb2QrL2U2dE9uajNyMTZtVVBYbHEwYUtGbXpacHAzTGh4cWxldm5vWVBIMjZ2dGluTTM5OWZWcXRWK2ZuNURDZXFCaXdXaTc3KyttdUZob2FXMkc3UG5qM3EzcjI3UTRpV25KeXNWMTk5VlZGUlVaWCt2VTVPVGxhOWV2VmNDdlV1WDc2czMzLy9YYzJiTnkreUx5RWh3VjRoaG9wVlZZYzMvdk9mLzlUcTFhczFiTmd3UlVSRXFHM2J0bXJidG0yUmRoYUxSWmN1WFpJa2hZV0ZhY1dLRlRwdzRJQTZkT2hnYjVPY25PeDBxT2RMTDcyazRjT0hGL3Y4NEJvQ0Z3QUFBRGgxOU9oUldhMVdaV1ptS2pnNFdKSVVIUjJ0ZGV2V1Nmb2pZSkZrMzEvWTFxMWJKUlg4MFc4TFMwcVRrNU9qeHg1N1RMLzg4b3R1dnZsbVJVVkZxVTJiTnZaUFczZnUzQ2xKU2sxTlZiOSsvWFRycmJmcXJiZmUwbzRkTzdSanh3NXQzcnhaSTBlTzFQSGp4eVVWREYvcTM3Ky9yci8rZXZYdjM5L3BOV05qWTVXWGx5ZEpWTGhVQTVjdVhkS0VDUk5LRFBKeWMzUDF6anZ2YU5PbVRWcXdZSUU4UFF2ZTlxeGN1VkwxNnRXcjlMQmwyN1p0bWpwMXFpSWlJdFN2WDc5UzIrL1pzMGZ6NTgvWDh1WEwxYUpGQy92Mlk4ZU9hZVRJa1ZxNWNxVnV1ZVdXaXV3eVZQV0dOMW9zRmkxZXZGaHIxNjdWekprejFiOS9mL243KzJ2czJMRmFzbVJKa1h0aTE2NWQrdnZmLys2dzdkbG5uM1Y0dkhIalJrbC96S01WSFIydDZPaG9wNi9wS0RzQ0Z3QUFBRGgxd3cwM3FGYXRXa3BQVDlmdTNidlZwMDhmZmZQTk54bzJiSmhXckZpaEFRTUdGSHZzTDcvOG9pTkhqa2lTSG52c01VMmNPTkdsUCtDOXZiMzF5Q09QS0Nnb1NNOCsrMnlSS3ByaWJObXlSWWNPSFZMejVzMFZGUlhsTVBIdi9mZmZiLzhVdWZDYjlETm56dGpiNU9ibTJxK1BxdUcxMTE3VFo1OTlWdXorcmwyN090MSs4T0JCZVhsNWFmSGl4Um94WW9TbVRadW0yYk5uNi9qeDQ5cTRjYVB5OC9PTHZSZVhMMSt1UC8vNXo0YjAzeVl4TVZHelo4OVdyMTY5TkcvZVBOMTIyMjFxMEtCQnNlMXpjbkxVcDA4ZnhjYkdLanc4WEcrOTlaYWtnbnYwOWRkZjF4TlBQS0ViYjd5UitUZ3FnWmVYbHoyY2k0dUwwNnhaczlTc1dUTkZSa2Jxamp2dTBNeVpNL1hPTys5bytQRGhldVNSUi9UUVF3K3BYcjE2RHVld0RXODhjdVNJdy9ER2NlUEdGWHZkYnQyNkZmbmVuajE3VnYvNHh6LzBuLy84UjRzV0xWS1BIajBrU1dQR2pGRitmcjVHang2dHlaTW5PMHg0M3E5ZlB5MWN1RkNwcWFrTzRjN3k1Y3ZWcEVrVDNYWFhYUTZyeEZrc0ZtM2V2RmwvK2N0ZmROTk5ONVg3L3h2K1FPQnlqYnA0OGFJKy9QQkRqUmd4d3VWUG5LNlVtSmlvRjE5OFVldlhyeS9YOGVVcGxmejIyMjkxMjIyMzhjc0ZBSUJLNE9mbnAzSGp4bW5seXBYMjZwQkJnd2FwUllzV1dyRmloYlp2MzE1c2hVdFVWSlQ2OXUycnJWdTNhdXpZc1pvNGNhSTJiTmdnU2ZMdzhDanh1b1hmR0JTZVlOZVpVNmRPNmI3NzdsT1RKazNzZjFNMGF0U28yUFk1T1RuMnIyMGhTK0h0L0kxUmRVeWZQbDNUcDArM1B6NTM3cHltVFp1bUJnMGE2UFBQUDFmUG5qMTEyMjIzYWNTSUVUS1pURVdPYjl5NHNTSWlJcFNVbEtUOC9IeE5uejVkRHo3NFlKRlArRzBHRGh4b2VPVkxhbXFxWG5qaEJZV0VoQ2dpSWtJdnZmU1NYbnp4UmIzenpqc09jdzdaSkNVbEZSbW1VbmhWTUtsZy9vLzMzbnRQa3NvMVhBOWw0KzdoamJtNXVWcTNicDJXTFZ1bUZpMWFhTldxVldyWnNxWERjYzg5OTV5Q2dvSTBhOVlzN2RpeFF4TW1UTkFOTjl3Z1NmTHg4ZEhzMmJOMXl5MjNxRTJiTmtwTVROUjc3NzJuZWZQbUZibisxMTkvcll5TURJMGZQOTdRLzRmWE1nS1hhMVJHUm9iV3IxK3Z1TGc0UlVSRXlNZkhwOVJQbmRxMWErY3doakVuSjBjblRwd29keC9LV2lxWms1T2pPWFBtcUhYcjFwbzdkNjQ4UER6VXZYdDNoeitjbk9FWEVRQUE1ZGUzYjErOS92cnJTa2xKa1NUVnJWdTMxRGVsWDMzMWxmNzk3MzlyMmJKbDJycDFxKzY0NHc3OTg1Ly9WTzNhdFNVVnZBRndWWEhMU0pmWGxXOWViUzVmdml5SndLVXF1bmp4b3RhdFc2Y2RPM2JvMldlZlZlZk9uZlg1NTU5cndZSUZpbzZPMWxOUFBhWHg0OGM3clV6cDFLbVRKR25Ka2lXNmRPbVN4bzhmWCt6M09DOHZ6OURBSlRrNVdjOC8vN3o4L1B6c3dWRjRlTGllZnZwcGpSa3pSb3NXTFhJNkRFVnkvUHZWdHBKWDRXM09naGtZcXlvTWI5eTVjNmNXTDE2c3MyZlBhdURBZ1hyeXlTZGxOcHQxNnRTcElzZUdoSVRvalRmZVVGUlVsQjU4OEVHTkhUdFdEei84c0c2OTlWWU5HREJBaHc4ZlZwTW1UVFIvL256MTZ0VkxuVHQzVmxaV2xzTTUxcTVkcTJlZWVVYU5HemMyN1AvanRZN0E1UnAxM1hYWEtTb3FTazgrK2FSbXpweXA4UEJ3SFRod1FKS1VuNSt2ME5CUXJWMjcxaUU5dmZLVEE0dkY0dlRUQkl2Rm9nc1hMaFRaWHI5K2ZYc2FYSjVTU1c5dmIwVkdSdXJ4eHgvWGpCa3o5TnBycituVFR6OHRNdE8yelprelp6Unk1TWl5Lzg4QkFBQjIzdDdlcWx1M3J0UGY3Y1VOS1ZxNWNxVWVmL3h4K3dTUmt0U3FWU3Y5OHNzdk1wdk5xbCsvdnRQajB0UFRaVGFiSFpaS2ZmLzk5M1g5OWRjWDI3OHpaODZVYVdMSDRvWVUyVDdBWWRMY3FzRnF0ZXJ3NGNQNi9QUFBkZXpZTWQxLy8vMTYvLzMzN2N1T1N3V1ZVbVBIanRXQUFRTVVHUm1wMU5SVTNYMzMzUm93WUlBOFBEeVVuNTh2cWVCdjJFT0hEdW0xMTE1ekdyalo3b204dkR6REFyY2ZmdmhCa3lkUFZ0T21UYlZreVJMVnFsVkxHUmtacWxPbmpwWXVYYXJ4NDhmcjRZY2YxcXV2dnVwMDhsOW53NldLRzBLRmlsRVZoamY2K1Bpb1hidDJldjMxMS9YMDAwK1hPTVRPWnMyYU5mcnV1Ky9Vdlh0MzllL2YzNzZTMGllZmZLSVpNMmJZMiszWXNVUFNIM080Mks1OTVNZ1JXYTFXcCsvelVIWUVMdGV3RzI2NFFZc1dMYkoveW1RcjcvM3R0OTlrc1ZqVXZIbHpweVcvZS9mdTFZUUpFK3lQQzFmR3ZQMzIyd29LQ25MNmFaU3RKUGhxU2lXYk4yK3VpSWdJblQ1OVdwS0svVlJBVXBIRUZnQUFsRTFhV3ByUzB0S1VtcHJxOUhkdWNVT0t4b3dabytEZ1lDVW5KenUwLy9ISEg5V3NXVFA3QktaWE9uTGtpR2JPbk9ud3BzSmlzZGpmT0R0ait6VFlWWVhMK0M5ZXZHai8ydlloRDI4eXFnYXIxYXA5Ky9hcFI0OGUrdkRERDNYMDZGR0hONHRTMFdGczc3enpqdjd6bi8vSXc4TkQ0OGFOMDZGRGh5UVZWQ0lzWDc3Yy9yMjMvVzJabFpWbER6c3NGb3NzRm91OHZMeVVrcEpTN2lWeGc0S0NGQjBkcmRXclYydmd3SUdhTm0yYWF0V3FwZlBuejJ2QWdBSGF2WHUzQWdJQ0ZCMGRyWWlJQ0UyWU1FRWhJU0Y2NXBsbjdOVTRVc0U4TkRhMkNwZkMyNmh3cVJ6dUh0N1lzMmRQOWV6WlUxTFJxbjFubFU4MnR2bFg5dTNiVit6MUM1L0g1czAzMzlTd1ljTzBidDA2RFJzMnJOUmpVVG9DbDJ0VWVucTYvUDM5N1Mvc2hYL2c0K0xpN0pVdFZ3N1g4ZlQwVkxkdTNmVHh4eDhySVNGQkw3LzhzbjA4OXFoUm94d0Ntc0kvL002R0s1VzNWTEpMbHk3cTBxV0xJaU1qRlJNVFUreHozTHg1YzdIN0FBQkE2YVpNbWFMNCtIZzk4TUFEVHF0U3JGYXJFaE1UN2NPTmF0V3FKYW1ndE4yWm5UdDNPcnlwdk5LNWMrZUtURGhwUkxXcXJYK1MxS2RQSDZkdHNyT3p5elRVQ1JYTGJEYnJ1ZWVlc3ovKzdMUFBGQlFVVkd6NzRPQmdYWC85OWZZcWtCVXJWamdFS3FVcFhGV3dZc1VLclYyN3RsejlIak5takRadTNLaFhYMzFWOTk1N2I3SHR2TDI5TlczYU5OMTU1NTJhTzNldTB3b3lWQzNWZFhoalNSOUNYem1Qa0czRm83ZmZmcHZBeFNBRUx0ZW9xVk9ueW13MmE4YU1HUW9JQ0hENkErOXMyOXR2djYyUWtCQTFiZHBVcWFtcDh2YjJWdE9tVFNVVmxHdVdOZ2xlWVdVdGxieDgrYkw5RXk1ZlgxODkvZlRUZXV5eHg0cHQ3MndpS2x4YnNyS3lsSlNVWko4MHJLd3lNek4xL1BoeHAyOE9VbEpTOU91dnZ4cStrZ0d1YmJZaG1TV3RYbkdsakl3TStmbjVsVGdCT3ZjeXltdisvUG55OS9lWHY3Ky8xcXhaSTBuNitlZWZIZTdSaHg1NlNEazVPUm84ZUhDSmJ4QU9IejZzL2Z2MzY4MDMzM1RZYnF0MlNVdEwwN0ZqeHh6bWRldmV2YnVtVFp0VzRodnRjK2ZPS1R3OHZFaGxpbTNJOGI1OSsvVFBmLzVUSzFhc2tObHNkcWdTS0N3NU9WbCtmbjdGWGdjMWg3Ty9jUXNITGkrLy9MSmVmdm5sY3AzNzh1WEx1dmZlZTEyZUErT09PKzdRN2JmZlhxVHF5OW1IbFN6VDYxN3VITjY0WnMwYUxWaXd3T2w1U3Z0Z3U2VFEwVmwxVEk4ZVBmVGFhNjhwS1NtcHhOZGV1SWJBNVJyMSt1dXZhK0xFaVJveFlvU1dMVnRtLzJIYnRXdVhaczJhcFEwYk5pZzlQVjJQUFBLSVpzK2VyVHZ1dUtQSU9iS3pzKzJmWkVrRmM3OFVWeUxzVEZsTEpjZU9IV3N2RFQxdzRJQjhmSHhLL0NTS3dLVjZ5cy9QVjJwcWFybU9yVmV2bmtQb0Z4Y1hwNWt6WityRER6OTArQ002UHo5ZjJkblpTazFOVlZKU2trNmUvSC9zM1hkWVUyZjdCL0J2d2had2J4UXR0bFZyclpXSWl1SUNuSFVQUkd0VjNPSjRIVVZyM1NKYTk4QlhsQllIYmdYclhyVXFyYTBUVzFkOXJXMEZGUVJSSENBalFQTDd3MTlPQ1Jtc2tNWDNjMTI5U2s1T1RwN0l6Y2x6N25NL3p4T0wrUGg0K1B2N0sxMjAzcmh4QTE5Ly9UWCsrOS8vS2wyb3l1Vnl6SjgvSDMvODhRZjI3dDJyVWk0YUVSR0JaczJhQ1dXbnIxNjlLdEJuMGxhbVNxYXBYYnQyU28ram9xSlVPdnFYTGwzQ2l4Y3ZVS0ZDQmNURnhhRjM3OTdDT2ZuRml4ZEsrem80T0NpZGR5TWpJN0ZreVpKODcvd3lscW1veXBRcEEwZEhSOXkvZngrYk4yK0d2NzgvWnN5WWdkR2pSeU04UEJ4cGFXbkMrUC9zN0d6RXhzYWlmUG55S0ZldW5OSnhYcjkralRsejV1Qzk5OTVUNlZQVXFGRURkZXJVZ2Flbko4UmlNVmF1WEtsMEFWSFFZUk9LbXpiYnRtMUQ0OGFOY2YvK2ZRRHZsaitkT1hNbWF0ZXVyZFRQa0VxbHVINzlPaXBWcW9UczdHeHMzNzRkSDMzMFVlSC9rVWd2dW5mdnJyTmpYYnAwQ1lEeWtDSmRyVkpsWTJOVDZBbEgxZldmRlcwRWdOallXUGo2K2lwdGUvYnNtZFlLR3RJOVF3NXY3Tm16cDByaUpDNHVEaE1tVENoUVZYL2U0VkNLYXk5MUZJbWV3bjRlVW84SmwxS3FjdVhLK1BiYmI1VTYyRC84OEFNV0xseUlaY3VXSVRNekU3VnExY0tDQlF2dzFWZGZZZWJNbVVwcnVnUC8zbFZWeU03T0xsVENwYkMyYk5taWtvVFJsT25ueWtTbUt5WW1CajQrUGtWNjdmNzkrL0g0OFdOTW56NWRhWHZidG0yRm4wK2NPQ0hFa0tPakkxeGNYTkNnUVFNMGFkSkVaYks4dG0zYll1alFvVmk0Y0NFaUlpS0VaRXhZV0JodTNyeUpUWnMycVZ5Z3ltUXluRHQzRHBzM2IwWklTQWplZi85OTdONjlHMkZoWWZtMm4zRnJmbEpUVTRYeDA0cUxUS2xVS2t4UzNyeDVjd0R2Smg0OWMrYU15dXZ6VGtnNmE5WXM5Ty9mSHdEdzZORWpyRnUzRGlLUkNEdDM3bFNKKzl3WXkxUmNXN2R1eGZqeDQrSHI2NHZHalJzakxDd01vYUdoYWt2VkR4dzRvSkp3c2JlM2g0T0RBNzc2Nml1VmFpd0xDd3ZzM2JzWENRa0pjSFIwUklVS0ZYRDA2TkVpdDFVeFVXOTJkalpjWFYyeGVQRml0UWxKS3lzcnpKa3pCNjlmdndZQU9EczdLeTFCVE1ibDJMRmorUTRwS282TWpBd0FVRXBxNjF0YVdob2NIQnh3OU9oUnBZdGR4VVYrN20yS3Y1TzB0RFRZMk5nVXFzcWNpc2FRd3hzZEhCeVVKaE1IL28yTDNGV0J4UkVkSFEyWlRJYkxseS9EM3Q0ZTFhdFgxOGx4U3pzbVhFb3hHeHNiREJzMkRDa3BLUWdPRHNieDQ4ZXhwTnJxN3dBQUlBQkpSRUZVZVBGaXRHN2RHaEtKQkNkT25JQ1hseGVzcmEweGI5NDhIRHAwQ09QR2pSUHVJTVhIeHl0OThlVmVVYWdnZEZVcUdSVVZKU3d6bVpxYUNrOVB6MElmZzR4SHZYcjFFQjBkcmZZT2dpSVpvN2hZelUzUjBhaFhyeDRPSGp5STZPaG85TzNiVjNqKzIyKy9SZS9ldlNHVHlRQzhtL3c1NzdqVjNPK1ROK3V2YnJoYjdpRnRpZ3RNc1ZpTVZhdFdZZXpZc1JnN2RpekN3OFBoNys4UGYzOS9qWjlaMjEwR01uM0Z2VnNhR1JtSnFsV3J3c3ZMQ3g5KytDR0FkNVVtLy9uUGYxQzFhbFhNbmowYmt5ZFBScVZLbFZRNmc0eGxLaW9yS3l2czNyMGJaY3VXQlFETW16ZFArSzV0M3J5NWtDek16czZHVkNvVnp0a1dGaFpLNTlhYU5Xc0tNYlZseXhhTmxhblcxdFpLcGZxSzRjckY4ZkhISCtQYmI3L1YrTHhJSk1LNWMrY2dsVW9obDhzTmVxRk4rU3Z1QkxHSmlZbENiS3JyYjJaa1pNRFMwbExyOE15U2x0OThNNXFlejUyTXA1Smg2c01iWDcxNnBWUTFxNjVhOWZqeDR6aDgrREJzYlcwUkVCREFKSjZPTU9GU2lsMjhlQkVSRVJIbzNiczM3dDY5aTdWcjE2cGM1RDU3OWd6T3pzN3c4ZkZSK2VPL2QrOGUzbi8vZmVGeFptWW1yS3lzaEF2YS9PaXFWRklzRmdzbkJFTitTWkp1S1RyekJYMHU5eDMxckt3c3JGeTVFZzBiTmtURGhnMXg1Y29WYk5teUJkN2Uza0puUzFPeUpiZThGUWVkT25WQ1dGaVkwcDJFeDQ4ZlkrVElrVXI3MmRuWllmWHExYmh3NFFKcTFLaWhOUHM3VVZIODlOTlBxRmF0R2o3NTVCTWtKaVppd29RSnlNek14TGZmZmdzbkp5ZXNYcjBhVTZkT3hjT0hEekZqeGd5VmpocGptUXBMSkJJSnExd0FtcytabHBhV0JhNXVOZFlKYVhVMU1TV1ZuTURBUUhoNmVtcU5vZE9uVDZ0TXVLenc5ZGRmSXprNUdlSGg0Umd5WkFpbVRwMnFzcytMRnk4SzFEY29TWnFxQTdXdFJrTWx5OURERzErOWVnVXZMNjhDdHpHMzNNT044MzYvcXpOdjNqeDgrZVdYc0xXMTVUV1ZEakhoVW9yZHVuVUxXVmxaYU4rK1BkcTFhNGRObXpZaEppWUdMVnUyQlBBdUliSmx5eFo4OTkxMzJMOS9QN1p0Mnlhc1hwU1RrNFBMbHkvajY2Ky9GaDVuWjJmRHhzWkdXT3RkblpJb2xjekt5aExHM2VaZVVvMU0zNjVkdTVUdWVQN3p6ejhZTVdJRUxseTRJR3g3OU9nUlB2LzhjNlhYdmYvKyt4ZzhlREJpWTJOUnYzNTlyRjY5R3BNbVRjSjc3NzJIeE1URUFyKy91bzZibzZPajBuWk44MWxVcmx3Wi9mdjNoMVFxemZlT3YyTCtBeUpOenAwN2g4OCsrd3pYcjEvSDdObXpVYUZDQld6YnRrMllKOEROelEyaG9hR1lPWE1tZXZmdWpiRmp4eXJkN1dRc0U1RXB5bjBoT1hmdTNBSy9Mamc0R0sxYXRSS1N4TEd4c1FnTURJUzF0YlZTc3VYWFgzOUYrZkxsWVdkbmg1MDdkeW9sR1lrQUdIeDRZOW15Wll2ODNhcDRmNkRnYzdnWU91bG9qcGh3S2NWKy8vMTNZZG5HMTY5ZlkvLysvVml4WW9Yd3ZKdWJHOWF0VzRkSGp4N2hpeSsrUUdob0tJS0NnZ0FBNTgrZlIyWm1wakQ1bzJJTWQzNEpGMTJXU3NiR3hnSUFoeENWSWprNU9mbG0zUE5tK1dmUG5nMEFXTFZxRlZhdFdvVmx5NVlCVUQrcHNxV2xwVkF5RDZpdnBNbHZmcGtSSTBZSWt6c3J2dHp5dXlQRnFnSFNKaXNyQzcvODhndjgvUHdRRkJTRVJvMGFJU29xQ2wyN2RsWFp0MjdkdW1qZHVqVVNFaEtVdGpPV2ljZ1U1YjdCVWhpS2k4Yk16RXkwYnQxYVdKVXpyK1BIaitQVXFWTUFnR3JWcWluMWc0a0F3dzl2Rkl2RnhaNklmc21TSlNvVE9WZXRXbFhvRTFlcVZBa3pac3dvMW51UVpreTRsRkpTcVJTM2I5L0d1SEhqQUFCcjFxeUJzN016bWpWckp1eGphV2tKRHc4UG5EbHpCdE9uVDBlL2Z2MlFrSkNBaWhVcjRyLy8vUy82OXUwTFcxdGJ5R1F5L1BMTEw3QzJ0b2FqbzZOd2x6Uy9KY3B5SzJ5cDVJd1pNL0R5NVVzMGFkSUVJU0VoSEhkdHB2SldyaWdVZEhrN3FWU0srL2Z2bzNIanhzSTJSWVdMdW9uS1BEdzhzRzdkT3VIeHp6Ly9yUEsrZWF0dThsYllyRml4QXBtWm1VcVRUQ3VXK2xXbk1Ndi9rbWxScktpUk85bWhPQytxMjZhSmxaVVYyclp0aTEyN2RtSGp4bzBvVzdhc01BNWJNUXhJTVdUSXlzcEs3VVVGWTVrTWljdVNVMUU1T2pvVzYvVk5telpGMDZaTk5UNGZGQlNFd01CQTVPVGtLQzNCV3hJcVZhcFU1Q0ZCenM3T2FpZFdKL05TVXNNYk8zZnVyTEt0VEpreThQYjJCdkR1NzJ6Z3dJRWw4dDdFaEV1cDlkdHZ2MEV1bCtQamp6OEdBUGo1K1NFMU5SV0ppWW5DQmFtTmpRMTY5dXlKdUxnNDJOallJQ3dzRE5XcVZjUGF0V3VSbHBhR2tTTkhZc21TSlVLWjI0QUJBNVNHL2VUdTRPZFgyVkpRRHg0OEFQRHVvamtvS0VnWTRxVHc1czBidkh6NUVnNE9EcmgvL3o0VE1TWXViL25qalJzM01HUEdESnc5ZTFiWXBtMlN6dWZQbjJQNDhPRnFPemlLYlJLSlJPVjlGTlJWYTJWa1pDaHRWNnhxb0tEdW9qTWhJVUZsbGErODdTRHpjK3pZTVVna0VxVVZpYUtqb3pWdTAyYktsQ25vMWFzWFJvNGNpYkpseXdweHBxalV5aS9ad1ZnbVErS3k1R1RNeEdLeDBjOVhJUmFMbWRRbU1sRk11SlJTang0OXdpZWZmQ0prVXV2V3JZdWtwQ1IwN2RvVllyRVlIVHQyUlBueTVlSG01aVpNL0tRWWMranI2d3N2THk4NE9qcGkwcVJKR0RSb0VLeXNyRkNyVmkwQWdKT1RFeUlqSTVYR0FFWkdSc0xKeWFuWTdiYXhzVUdmUG4wd2MrWk10WGNpbmo1OWlzR0RCd040OStYRWJLMXBlL3YycmRMUW44VEVSTmpiMnl0dGUvdjJyZEpyamg0OWlnVUxGaWh0eTMweGUvanc0UUpQOEpoM1NWNmdZSk9PYVpMN2dqUStQbDdqaFN1WkY1RklKS3hRb0cyYk50V3FWY05ISDMyRUhUdDI0UERod3lyUDUwM1k1RTBpTXBiSmtMZ3NPUkVSbFZaTXVKUlNBd1lNVUtrS3FGS2xDcTVmdjU3dmE2dFhyeTZzeSs3bzZLaFM3bWxsWmFWeWR5bS91MDBGTFpYTW5RQlNwMzc5K2txemZodjdIUXZTYnVqUW9XcTNxeHNPcE5DalJ3OTRlM3ZEd3NJQ3o1OC9SNDhlUFJBZEhTMHNXMzduemgyMVF5NXlLMXUyTEh4OGZEQno1a3lsN2VxcVlaS1RrN1dPeTZYU1N5cVZDbmRPRlJPRFM2VlNZZGxSZFV1ZmExT2hRZ1dVTDE4ZVo4NmNRWFoyTml3dExWV0dGT1hlRjJBc2syRnhXWElpb245eGVHWHB4SVJMS1daTXlRaGRsa29hMCtlaW9sdTFhaFVpSXlPeGJOa3lvVnBxMkxCaGFOKytQZno4L0lUOTB0UFRWUktGVzdkdXhaMDdkekJuemh3QVFGUlVGTFpzMllLdFc3Y2lOalpXYTdWVmZIdzhnSGNYQUlxZmMzdjI3Sm5LR0Z2RnZ1WExsOWM2dTd0aTNnMEFHdWZCSVBPUm1wcXFFZy9xdHVYbjdObXpjSEJ3d1BYcjE5R3VYVHZJNVhLTUdERUMyN2R2RjFZWnFsU3BFaFl1WElnV0xWcWdTNWN1QUJqTFpEeTRMRG1ab2l0WHJxQnAwNlpjTnB4MGhzTXJTeWNtWElqSUtMVnYzeDdYcjEvSGtDRkRNSFBtVER4Ky9CaC8vdm1ueWdvQ2RuWjJTbk1FdlhqeEFudjI3QkZXSndLQWxpMWJZdFdxVmRpOWV6Y2VQbnlJano3NlNPUDc1amMwWXZ6NDhScWZXN0JnZ2NyclkyTmpoZUZ2Nm9aMWtQbDYrdlFwYXRTb29iSk5VU0dZVzJCZ0lCd2RIWVVWMzNKNzlPZ1I3dCsvajY1ZHU2SnIxNjVZdEdnUkdqUm9nTXFWS3lNMU5WWFlyMEdEQmxpd1lBRXFWNjZNWnMyYU1aYkphSEJaY2pJMVVxa1UzM3p6RFZ4Y1hMQjgrWEpZV0ZqQTNkMGRVcWxVNitzNG5JMjA0ZkRLMG9rSkZ5SXlXbDkrK1NVMmJOZ2dsSkIzN05nUjVjcVYwL3FhdFd2WG9ucjE2dWpVcVpPd05LNk5qUTJtVHAyS2hJUUVuRDkvWGxqZVhCMXRYMDdhSnRqTlRTYVRBWGczbjh6Ky9mdXhhOWV1Zkk5TjV1ZC8vL3NmWEZ4Y2tKNmVqcFNVRkZoWVdPRGV2WHR3Y1hGUjJiZGJ0MjRhanpOaXhBZ2g1bjc2NlNkY3VIQUIrL2J0VTlsdjRNQ0JpSTJOUlVCQUFMWnYzODVZSnFQQlpjbkoxRmhiV3lNNE9CakRoZzNENHNXTE1YLytmQncvZmx6ajNGdng4ZkVZUG55NGZodEpKb1BESzBzM0pseUl5Q2o5OWRkZk9IbnlKQTRlUENoTUdIcmh3Z1YwNk5BQlRabzBRWU1HRGVEczdJeXFWYXVpWExseXNMT3pRNWt5WmRDcFV5ZDRlM3NqTVRFUjkrN2RFMHFCTzNUb2dMQ3dNSlFyVnc0dFdyUW8wYmIvOXR0dkFJQlRwMDVoOWVyVnFGV3JGaTVjdUtDMFQzSnlNcDQvZnc0Ykd4djg5dHR2WEZITERGMjhlQkh0MjdkSDkrN2Q4ZWJORzN6MjJXYzRmLzQ4UER3OGhHU2dvbUprMmJKbDhQVDB4SjkvL3FteGZGMHFsU0lvS0FoVHAwNkZYQzdIWDMvOWhXdlhyaWtOL1prK2ZUcGlZbUx3di8vOVQybko1NkppTEpNdWNGbHlNa1cxYXRYQ3NtWEw4T1RKRXdCQXhZb1ZOZTZycmpxUktDOE9yeXlkbUhBaElxTnk2TkFoYk55NEVjbkp5V2pjdURFbVQ1Nk1idDI2d2NiR0Jpa3BLYmg2OVNwdTM3Nk52Lzc2QzFGUlVVaEtTaEk2T3BNblQ4YXdZY053OSs1ZGRPL2VIUllXRnZEMTlSV09mZUhDQlV5ZE9yWEU1L2twWDc0OHZMeThNR2ZPSEdHQzNyeVRTOGZFeEdEMDZORUFBQXNMQ3d3YU5LaEUyMFQ2VjZWS0ZYaDdlNk5YcjE2UXkrVVFpVVNZTjI4ZTJyUnBnOTY5ZTBNbWs2RlhyMTRBZ0FNSERtRC8vdjJ3dExSVWl0bmNySzJ0RVJZV2hscTFhbUhmdm4xWXZudzVyS3lzbENhWHRyQ3d3SVlORzNRVzQ0eGwwZ1V1UzA2bXFsbXpabWpXckJtQ2c0T3hiZHMyamZzZE9uUklmNDBpazhYaGxhVVRFeTVFWkZUYXRtMExXMXRidUxtNXFYUzRIUjBkNGVYbEJTOHZMNlh0MmRuWlNFdExnNzI5UFFDZ1VhTkd1SGJ0R2tRaUVVUWlrYkRmNXMyYlZTWUMzYkZqQjJyV3JGbWd0cTFhdFFwVnExYk5kNzk2OWVwaCtmTGxXdmR4ZFhYbGlscG1MaUFnUUtoZ1VjVGg3Tm16WVdOamc4dVhMeXZ0ZS8zNmRjaGtNcFdZRFFzTFU1b0hwbGF0V2dEZURSOGFNR0NBeXY1QXdXS0pzVXo2eEdYSnlkUmtabVlLSzhtVktWTUdvMGVQVmhydWtWZEtTb3ErbWtZbWpNTXJTeWNtWElqSXFGU3NXRkZZWmFXZ0xDMHRWWlo2Vm5mUnAyN1ZGVzBUNk9hbGJUbnFvdUNGcVhsVEpGdHkwemJjUmwwOGFGc2Vzamp4dzFnbWZlQ3k1R1NxeG84ZkwxemtYcjE2RmJhMnRyQzF0ZFc0UHhNdVZCQWNYbGs2TWVGQ1JFUkVSRHJGWmNuSmxHM1pzZ1dKaVlsS0U1cExKQksxKzNJNEd4VVVoMWVXVGt5NEVCRVJFWkZPY1ZseU1rZFJVVkd3czdNREFLU21wc0xUMDlQQUxTSlR3dUdWcFJNVExrUkVSRVNrVTF5V25NeVJXQ3lHaFlXRjhETlJRWEI0WmVuR2hBc1JFUkVSR1IwdVMwN0dKaXNyQzFLcFZQaVpLRDhjWGtsTXVCQVJFUkdSMGVHeTVHUXNZbU5qQVlCRGlLalFPTHlTbUhBaElpSWlJcjNoc3VSa1NtYk1tSUdYTDEraVNaTW1DQWtKWVJVVkZRcUhWeElUTGtSRVJFU2tOMXlXbkV6Qmd3Y1BBQUNKaVlrSUNncENuVHAxbEo1LzgrWU5YcjU4Q1FjSEI5eS9mNStKR0NveEhGNXAycGh3SVNJaUlpSWl5c1hHeGdaOSt2VEJ6Smt6aFNFY3VUMTkraFNEQnc4RzhDN3BOM0RnUUgwM2tVb0pEcTgwYlV5NEVCRVJFUkVSNWVMbTVnWTNOemVOejlldlg1L0QyYWhZT0x5eWRHRENoWWlJaUlpSXFKQjRVVXZGd2VHVnBRTi9LMFJFUkVSRVJFUkVPc2FFQ3hFUkVSRVJFUkdSampIaFFrUkVSRVJFUkVTa1kweTRFQkVSRVJFUkVSSHBHQk11UkVSRVJFUkVSRVE2eGxXS2lJaUlpTXlNUkNJeGRCT0lpSWhLUFZhNEVCRVJFWmtKSmxxTUIzOFhSRVRFQ2hjaUlpSWlNeEVhR21yb0poU2JJbEVSSFIxdDRKWVFFUkVWRHhNdVJLUlR2S05INW9LeFRFUlVNbmgrSlgxaHJKR2hjVWdSRWVrRXY5Q01CMzhYeGNOL1ArUEIzd1dSZWVIZnRQRXc5OStGdVg4K1UxTGFmeGNpdVZ3dU4zUWpLSDhzcnpVTy9EMllOLzUreVZ3d2xzbVVNWDdKbURFK1NWOFlhK2FCUTRwTVRHblBFQklSRVJFUkVSR1pBZzRwTWhGTXRCZ1AvaTZJaUlpSWlJZ29QNnh3TVJGY2RZQ0lpSWlJaUlqSWRMRENoWWlJaUlpSWlJaEl4NWh3SVNJaUlpSWlJaUxTTVNaY2lJaUlpSWlJaUloMGpBa1hJaUlpSWlJaUlpSWRZOEtGaUlpSWlJaUlpRWpIbUhBaElpSWlJaUlpSXRJeEpseUlpSWlJaUlpSWlIU01DUmNpSWlJaUlpSWlJaDFqd29XSWlJaUlpSWlJU01lWWNDRWlJaUlpSWlJaTBqRW1YSWlJaUlpSWlJaUlkSXdKRnlJaUlpSWlJaUlpSFdQQ2hZaUlpSWlJaUloSXg1aHdJU0lpSWlJaUlpTFNNU1pjaUlpSWlJaUlpSWgwakFrWElpSWlJaUlpSWlJZFk4S0ZpSWlJaUlpSWlFakhtSEFoSWlJaUlpSWlJdEl4Smx5SWlJaUlpSWlJaUhTTUNSY2lJaUlpSWlJaUloMWp3b1dJaUlpSWlJaUlTTWVZY0NFaUlpSWlJaUlpMGpGTFF6ZUFpSWlJaXU3NTgrYzRkdXlZMnVlMmJkdW05TGg3OSs2b1hMbXlIbHBGUkVSRVJFeTRFQkVSbWJCeTVjcGg2OWF0U0UxTlZYa3VPRGhZK05uQndRR2ZmLzY1UHB0R1JFUkVWS3B4U0JFUkVaRUpzN0t5UXR1MmJmUGRyMTI3ZHJDeXN0SkRpNGlJaUlnSVlNS0ZpSWpJNUhsNWVlVzdqNmVucHg1YVFrUkVSRVFLSEZKRUpZSnpDcEN4WTR5U09YRjNkNGVkblIzUzA5UFZQbTluWndkM2QzYzl0NG9vZjArZlBrWDM3dDNWUGllUlNKUWVIenQyRERWcTFOQkhzNGdBc0s5QStzTllNMThpdVZ3dU4zUWp5UHhrWldYQjI5dGI3WndDdVRrNE9PRHMyYk1zY3llOVk0eVN1Wms1Y3liT25qMnI5cm1PSFR2aW0yKyswWE9MaUFwbTZOQ2h1SHYzcnRaOUdqVnFoUER3Y0QyMWlPZ2Q5aFZJWHhocjVvdERpcWhFY0U0Qk1uYU1VVEkzMm9ZVkZXVElFWkdoRkNRK3ZiMjk5ZEFTSW1Yc0s1QytNTmJNRnhNdVZHSTRwd0FaTzhZb21STVBEdzlZVzF1cmJMZTJ0a2JyMXEwTjBDS2lnaW5JdVpoSlF6SVU5aFZJWHhocjVva0pGeW94aWprRk5PR2NBbVJvakZFeUoyWEtsRkVicjYxYXRVS1pNbVVNMENLaWdxbFZxeFkrL1BCRGpjL1hyMThmVGs1T2Vtd1IwYi9ZVnlCOVlheVpKeVpjcU1UWTJOaG92YXZxNGVFQkd4c2JQYmFJU0JsamxNeU51anRmdkJ0R3BrRGJuVjNHTUJrUyt3cWtMNHcxODhTRUM1VW96aWxBeG80eFN1YWtiZHUyc0xDd0VCNWJXbG9XYUV3NGthRnBTNnJ3WEV5R3hyNEM2UXRqemZ3dzRVSWxpbk1La0xGampKSTVLVnUyTEpvM2J5NDhidDY4T1J3ZEhRM1lJcUtDY1hGeFFkMjZkVlcydi9mZWUzanZ2ZmYwM3lDaVhOaFhJSDFockprZkpseW9SSEZPQVRKMmpGRXlON252Z1BGdUdKa1NkZkhLR0NaandMNEM2UXRqemZ3dzRVSWxqbk1La0xGampKSTVhZCsrdmZCenUzYnRETmNRb2tKU2wxemh1WmlNQmZzS3BDK01OZk5pYWVnR2tQbFR6Q21RazVNRGdITUtrUEZoakpJNXFWQ2hBcG8xYXdhUlNJUUtGU29ZdWpsRUJmYmhoeC9DeWNrSmNYRnhBQUFuSnlldHF4Y1I2UlA3Q3FRdmpEWHp3Z29YS25HY1U0Q01IV09VekkyM3R6ZTh2YjBOM1F5aVFoR0pSRXAzY2IyOHZDQVNpUXpZSXFKL3NhOUErc0pZTXkrc2NDRzk4UEx5d3FWTGw0U2ZpWXdOWTVRQVlPalFvYmg3OTY2aG02RXpTNWN1TlhRVGlrMGlrU0EwTk5UUXpUQnJ0MjdkUWtaR2hsSUhYK0gyN2R1NGV2VXEvUHo4SUJacnYwOG5sOHZ4L1BselZLbFNwY2h0OGZMeXdvNGRPNFNmQzBNbWsrR1hYMzVCbXpadHRPNFhGUlVGZDNkM3BZa3BuejE3aGpsejV1Qy8vLzB2ckt5c0N0OXdLaFhZVnlCOVlheVpEMWE0a0Y1d1RnRXlkb3hSQW1CV3lSWnpFUjBkYmVnbW1MMm9xQ2pjdjM5ZlpYdFNVaEttVFp1R3JWdTNZdi8rL2ZrZTUvVHAwK2pYcjErQi9vNkNnNE1oa1VoVS9ocytmTGl3ejdCaHcxU2UxeVlqSXdOVHBrelJ1azlXVmhZMmJkcUVnSUFBWkdkbkM5dTNidDJLOHVYTE05bENXckd2UVByQ1dETWZySEFodmVDY0FtVHNHS09VR3kveWpVTitGOWlrR3c4ZVBNQ0lFU09VdHIxNjlRb1RKa3lBbTVzYlJvMGFoVkdqUmtFdWwyUFFvRUVhajlPbFN4YzhlZklFQVFFQjJMZHZuOVlTK0VtVEptSFNwRW5DNHhjdlhxQlRwMDZJam83R2loVXJrSm1aaWUrLy8xN3QzK0w4K2ZOeDRzUUpqY2QyYzNOVHUvM2F0V3V3c3JMQ3VuWHJNSFRvVU15ZE94ZExseTdGMzMvL2pjaklTT1RrNUdpTXViQ3dNSHo2NmFjYTM1TktCL1lWU0Y4WWErYURDUmZTRzI5dmI0N0ZKcVBHR0NXaTBxWmR1M1o0Ky9ZdGJ0NjhLV3liUFhzMlFrSkM0T3pzakFVTEZzRGEyaG9oSVNINHozLytnMXUzYmlFZ0lBQVZLMVpVZTd4Um8wYmh4bzBiQ0E0T3h0ZGZmMTJrTm5sNWVlSHQyN2Y0L3Z2djFUNi9jT0ZDTEZ5NFVIajgvUGx6ekowN0Y1VXFWY0xKa3lmUnVuVnJORzNhRkVPSERsVjdUcTlhdFNxV0xWdUd4TVJFNU9Ua1lPSENoZkR4OFlHL3Y3L2E5K3ZjdVRNclgwakF2Z0xwQzJQTlBJamtjcm5jMEkwZzdjeHRUZ0Z6d0RrRmxERkdqUTlqdEdnVWQ3ZFo0V0ljK1Bzb0hKNkxqUS9QeGY5aWZCb2ZjNDFQeHByeE1kZFlLd2pPNFdJQ2VNSXdQdXo4SzJPTUdoL0dLRkhwdzNPeDhlRzUrRitNVCtOanJ2SEpXRE0rNWhwckJjRWhSU2FrTkFlcU1lR2NBcG94Um8wRFkxVC9qR21WbDVJZ2s4bnc0TUVEMUs5ZjM5Qk5vUUlvekxsNDhlTEY4UGIyeHRTcFU0VVZNUVlNR0lEVTFGUmhuNU1uVCtLdnYvN0MrKysvRHdEbzFhc1hEaDgrclBaNGQrL2V4YkJodzdCNTgyYjQrL3RqLy83OXFGT25qdHA5SlJJSmZ2enhSNVF2WDE1cERoZmczUnd5WGw1ZXdtUEZ2bVhMbGtWSVNBZ2FOMjZNcVZPbkZ1Z3pidHEwQ2YvNzMvL1FyMTgvVEp3NFVSZytwWGp2bEpRVXRHL2ZYbml2dExRMHRHblRCdEhSMFpESlpIQnpjOE9SSTBmZzVPUlVvUGZML2ZsSUZmc0t4cUUweENkanpUaVVobGpUaGdrWElpS2lZb3FLaWtMNTh1VlZFaTZLVlY3UzA5TmhiMjhQWDE5ZnJjYzVmZm8wbGl4WmdwQ1FFRFJxMUVqcnZzSEJ3ZGkyYlZ1aDI2cm9nQTRZTUFEcDZla0FBRHM3T3h3NGNBQWRPM1lVOXZ2aGh4K0VuOSsrZll2Qmd3Y2pPanBhdURqTjdjS0ZDOElFcVltSmlaZzFheGI2OWV1SHp6NzdyTkR0SS8yS2pvN0c5T25UbGJZOWUvWU1VVkZSQVA1ZEhXUGt5SkhDdHZqNGVJM0gyN3QzTDl6ZDNTR1JTTkNoUXdlRWhvWWlLQ2hJNC80OWUvWVU1aWl3dDdkWFdvM0R3Y0ZCWlhVT3NWaU1DUk1tQ0k5UG5EaUJhdFdxYVR5K1JDS0JzN096TUpIdWxpMWJoSVJLUVdSbFpRR0EwaExTUkVSRUJjV0VDeEVSVVRFWjJ5b3ZpdmZQWFNHUTE5T25UM0h1M0RrQWdLZW5Kd0FnUFQwZEZ5OWVoSWVIQndCQUtwWEMzZDBkRnk1Y1VIbjl4WXNYY2V2V0xjeWFOUXYyOXZiQzlxVkxsNko3OSs1WXQyNGRtalp0aXBvMWEycjhER1I0Q1FrSjhQVDBGSDdYTFZ1MkxQS3hIajU4aUZPblRtSERoZzBBZ05HalI4UFgxeGVEQnc5V20wQmNzR0FCT25mdURHdHJhOXk0Y1FOejU4N0YxcTFiVWJWcVZaVjlqeDQ5aWpKbHloUzViUVhoN3U2dXNvMEpGeUlpS2c0bVhJaUlpSXJCR0ZkNUthamlYRVJhVzF2ajl1M2JhTm15cFRCVUtpd3NEQllXRnVqYnR5L1MwdEl3WmNvVWZQZmRkeWhidHF5dW1rdzZwaGhHNU83dUx2emNybDA3K1BqNEFIZzN2S1lnNUhJNWxpNWRDb2xFZ2hZdFdnQUE2dFdyaHg0OWVpQW9LQWpoNGVHd3RQeTMyNmtvTVYrd1lJSFNjYnAyN2FyeFBSWXNXSUFoUTRZb0RTWHEzcjE3Z2RwWEVJclBuN3NDUmlxVkFtRENoWWlJaW9ZSkZ5SXlHSE9mOTBJVG1VeUdwS1FrcldYd1pEcjI3Tm1EZWZQbTRidnZ2Z01BZlAvOTl3Z01ERVM5ZXZWdzgrWk5kT25TUmRnM016TVRJcEVJUFh2MnhMaHg0ekJreUJDMXgyellzQ0hDdzhQaDYrc0xGeGNYamU4dGtVaGdiMjhQa1VnRXhhS0RpaUVZZVIrbnBxWUtjMWJvU25SMHRIQ0J2SGZ2WHV6Y3VSTjc5KzRGQUF3Wk1nUi8vdmtuaGc4ZmpyVnIxOExaMlZsbjcwc2xJejQrSGk5ZnZnUUE3TisvSHdCVWh2Um9FaFlXaGp0MzdtRFBuajFLMnlkTm1vUisvZnBoL2ZyMW1EWnRtckJkVVhtVms1T0RzV1BIb25yMTZsaThlTEhTYTMvKytXY0VCd2RqOSs3ZFNzbWEzSTRkTzVidmtLTGl5TWpJQUFEWTJOZ1U2emhVZE9iZVYrQWNXY2FEc1VZbGdRa1hJaklZVTV2MzR2YnQyeGcrZkhpaFg3dHQyelkwYnR4WWVIenIxaTNNbXpjUCsvYnRnNTJkbmJCZEpwTWhJeU1ETDErK1JFSkNBaDQrZklpeVpjdWlVNmRPaFg1UDBwK2JOMitpYWRPbXdrU2lqbzZPR0Rac0dFYU1HS0d4VS9ienp6K3JIVGFob1BqYitQYmJiN0YwNlZLdDczL2t5QkdsU1VjVjgyd29oaFFwSHV0NjBycXNyQ3pjdW5VTGMrZk94Wm8xYTdCcjF5NEVCUVdoUW9VS1FsWEFyRm16TUhmdVhQajYrdUxycjcvV2FUVUNGWjlVS3NXa1NaUHcrUEZqU0tWU1RKMDZGUjkvL0RFQUZLckM1ZGl4WTlpMGFSUG16WnVuTWtGdWhRb1ZNR2ZPSEFRRUJLQm16Wm9xNS9QTGx5L2p5Wk1uU0U1T3hzcVZLNFg1WDA2ZlBvM1ZxMWRqL2ZyMUdwTXRBTkN0VzdmQ2Ztd2xpWW1Kd2xBbGRYOGpHUmtac0xTMHpQY0NpMHFPcWZVVkFNNlJaYW9ZYTR5MWtzQ0VDeEVaaktuTmU5RzRjV05jdlhwVjdYRmJ0bXlKaUlnSTFLcFZTK1U1Q3dzTEFNQm5uMzBtclB5UmxwYUdUcDA2UVN3V28xeTVjdGk3ZHkvYXRHa0RDd3NMVktsU0JYWHIxa1dEQmczVUhvK01TM1IwTkx5OXZiRno1MDRBZ0xlM053WU1HSURJeUVoaG43eXJ2S3hjdVZMcktpOHhNVEhDS2kreHNiRWFWM2t4cEwvKytndDJkbmJJeU1qQStmUG40ZVhscFhFSWxMKy92OWEvU3pJTWEydHJUSnMyRGM3T3p2RDA5TVMrZmZzQUFHZlBubFdwY05tOWU3Zks2K1Z5T2NMRHd4RWNISXlSSTBlaVo4K2VhdC9IMDlNVEkwYU13SW9WSy9EMDZWUDQrL3NMRlNPdFc3Zkd5Wk1uOGNjZmYrRE1tVE9ZUG4wNmNuSnlJSlBKMExadFc2MXpBQVVHQnNMVDB4TzJ0cllhOXpsOStyVEdxcTZ2di80YXljbkpDQThQVnhtcXBQRGl4WXNTbnp1R3RETzF2Z0xBT2JKTUZXT05zVllTbUhBaElvTXcxWGt2Rk1tVHZHUXlHU3d0TFRVK0R3Q1JrWkhZdDI4ZmhnMGJKbXdMRFEzRmdBRURoTWRYcmx3UlZ1d2cwMkJxcTd3bzJwU2VuaTQ4cC9nNTcvOFZrNStxMDZCQkF6UnExQWhuejU3RjRjT0hsZUpXSXBIa3Uzb01HUWROcGVVeW1ReloyZG5DMExTMHREVEV4OGNqTVRGUnFNemJ0R2tUd3NMQ01ISGl4SHlyL3laTW1JQ2NuQnhzMzc0ZE5qWTJHRHQyTEo0OWU0WW5UNTdnd1lNSCtQMzMzM0hseWhWVXJsd1ovZnYzaDBna3dyRmp4OUN0V3pjMGJkb1VuVHQzUnBjdVhXQnZiNjlVaVRKMzd0d0NmOWJnNEdDMGF0VUtNVEV4QUlEWTJGZ0VCZ2JDMnRwYUtkbnk2Nisvb256NThyQ3pzOFBPblR0WmZtOUFwdHBYQURoSGxxbGhyREhXU2dvVExrUmtFS1k2NzRXaUJGTmRlWG52M3IyVkhzdGtNcVh5VExGWWpNaklTRGc1T2NIYjJ4dS8vUElMZHV6WWdSNDllZ2gzZTVsc01UMm11TXBMVkZRVVBEdzhoQVNRNHVlOC8xY01EVkpISkJKaCt2VHBHRHg0TUM1ZnZxelVTUVZVaDNwb3VqdEh4c2ZhMmhxeHNiRUlDQWdRenNYTGxpMURYRndjYkd4c01INzhlQURBb0VHRDhPbW5uNnBkM1VlZHlaTW5vMlhMbG5CMWRjWHg0OGV4YU5FaVZLMWFGUjkrK0NFKytlUVQrUG41b1dIRGhzTCt3NFlOdzkyN2QzSGt5QkhzMnJWTEtKTlhkNWUySUJUeG41bVppZGF0VzJQOE5UdG1BQUFnQUVsRVFWVHg0c1ZxTHlDT0h6K09VNmRPQVFDcVZhdUdGU3RXRk9uOXFQaE10YStnQzV3alM3OFlhNHkxa3NLRUN4RVpoS25QZXhFVkZTVjAzck96czlHaVJRc2NQWG9VMWF0WEI2Qzh5b1dDdGJVMUprNmNpTGk0T01oa01xeGJ0dzdUcDA5SGpSbzFDcndTQ0JrZlUxM2xSU2FUS1Qwbms4a0tuZkJ6ZG5hR1hDN0g3Tm16VWFOR0RWaFlXRUFrRXNIZDNSMkhEeC9XK3ZkS3hrVVJ1OEMvWS80aklpS0ViWXFMa056S2x5OWY0R1NMZ21KdWhNOCsrd3lkTzNmT2R6TGFSbzBhcVNRYml6czhyV25UcG1qYXRLbkc1NE9DZ2hBWUdJaWNuQnhZV1ZrVjY3Mm9lRXk5cjFCVW5DTkwveGhyakxXU3dvUUxFUm1FcWM5NzRlWGxwYkt0VDU4K0d2ZWZOV3NXZnYzMVYrSHhsaTFiQUFCcjFxekJtalZyY1BMa1NRQ0FtNXVieW11WExGbWlOQUVhR1M5VFdlVWxKeWRIWmZoYlJrYUcwaVRPK1ltSWlNQ3paOCtRazVPRGF0V3E0Y0NCQTVCS3BSZzllalFBd01yS0NqdDM3b1JNSnNPb1VhTUtmRndxSFN3c0xMUU93VFEwc1ZqTWlYS05nS24zRllxS2MyVHBIMk9Oc1ZaU21IQWhJb013eFhrdmN2dnh4eCtGQ3BjM2I5NmdRNGNPU3R2eVZyamt2ck1obFVvUkVCQ0FkZXZXQ2RzVVZSRFhybDFUbVRDTmpKZXBydklTSHgrUENoVXFLRzFMU0VoUUdZc3VFb21VaG5qazl1elpNeng4K0JEZmZQTU5jbkp5c0d2WExpR1JxT0RpNG9JWk0yWkFJcEZvclNnZ0lsTEhGUHNLbkNQTE5ESFdHR3NsaFFrWElqSUlVNXozUXBPVWxCUllXbHJtV3gyUSs4c3lOVFZWZUZ5dVhEbnMzcjI3V0pPZWtXR1k2aW92di8zMm0zQ0hMaTB0RFdLeEdIZnYzc1Y3NzcybnRKK2lTaVVsSlVYbEdQNysva0tGd3Z6NTg5R3paMCtWVmJYYXQyK1BJVU9HWU02Y09kaTdkeS92akJGUm9aaGlYNEZ6WkprbXhocGpyYVF3NFZLSzNicDFDeGtaR1NwcnpRUEE3ZHUzY2ZYcVZmajUrZVZiVWl1WHkvSDgrWE5VcVZLbFVPK2ZtWm1KcEtRa3RjdmV4c1RFb0c3ZHVpcmJyMXk1Z3FaTm0vTEMxQXlZNnJ3WElwRUlZckZZNVU2RFRDWlQrN2VVVzFSVUZONjhlUU5MUzB1MGFkTUdVVkZSeU1yS2dwV1ZGUklTRWxRcURzZzBtT0lxTDBlUEhrV25UcDNRcFVzWHBLU2tvRXVYTGpoeDRnUThQRHp3K3ZWcllYNlg2T2hvcEthbUlqTXpVNlZLUnVIcTFhdTRkKzhlWnMrZWpaaVlHTHg1OHdiQXZ4T1VUcGd3QVhmdTNNSGZmLytOVHovOXRORC92cVFmY3JrY1AvNzRJOXEyYmF2MEhadVltSWg3OSs0Snk5WnJZcWp2OUp5Y0hNVEV4S0JldlhvcTcybGpZNE1hTldvVStkaGtlS2JhVitBY1dhYUhzY1pZS3lsTXVKUmlpb21jOGw0a0ppVWxZZHEwYVVoUFQ0ZTl2YjFLK1hwZXAwK2Z4cElsU3hBU0VxSTJhNnZ0L1ZldVhJbXdzRERVcmwxYjJQN0hIMzlnK1BEaDJMcDFxOUx4cEZJcHZ2bm1HN2k0dUdENTh1V3dzTENBdTd1NzFxd3R3RXlzS1RDVmVTK0FkMldkTTJmT1JGSlNrckJTeDZaTm0vRDA2Vk1zWExoUTJDOGpJd09EQnc5V3VrQ0pqbzdHN05temhZa29MMXk0Z1AzNzkyUGp4bzE0OHVTSjJnc1NNazNHdnNwTGpSbzEwTFZyVjZVbHllZk5tNGNXTFZxZ1Q1OCthTldxRlFDZ2N1WEttRDU5T21ReUdYcjA2S0cyVFJLSkJHdlhyb1cxdFRYOC9mM3g3Tmt6ZUh0N0M5VXNGaFlXMkxoeG84YUVEUm1IUC83NEE0c1dMUkltekZVNGV2UW9qaHc1a3U4NVdaL2Y2WGZ2M2tWRVJBUUNBZ0tRbnA0T0h4OGZSRWRIWStmT25XallzQ0VrRWdtV0xGbUM1czJiYTV3L3FLQVRUMFpHUnZMY2JDUk1wYS9BT2JKTUgyT05zYVpMN1AyVVlnOGVQTUNJRVNPVXRyMTY5UW9USmt5QW01c2JSbzBhaFZHalJrRXVsMlBRb0VFYWo5T2xTeGM4ZWZJRUFRRUIyTGR2WDRGS3hxVlNLZHEzYjQvbzZHZ0VCZ1lLSlhkWldWbFlzR0FCL1B6ODhNRUhIMEFxbFFwM3ZxeXRyUkVjSEl4aHc0Wmg4ZUxGbUQ5L1BvNGZQeTdjUGM0clBqNCszenZHWkJpbU91K0ZRb3NXTFRCOCtIQ1VLMWNPL2Z2M3g5R2pSL0hWVjE4cDdXTnJhNHVEQnc4cWJkdTRjU004UFQyRnFySG16WnZqbTIrK3dmSGp4eEVmSDYvem1lZEp2MHhwbFpjRkN4YW9WQy9PbXpjUGxwYVdPSGZ1bkxDdFRwMDZLa3Z3MnR2Ylk5dTJiVUluejhMQ1FoaTJwRGduNXowMmt5M0dTeTZYSXowOUhTZE9uSUNYbHhkeWNuS1FscFlHT3pzN2lFUWluRDU5R3A2ZW5uajkrclhTNnh3ZEhZVVkwUGQzZXYzNjlaR2NuSXlnb0NEaHd1WHUzYnM0ZlBndyt2WHJCNmxVaW52MzdtSCsvUGxhUC91MmJkdVVra041cVpzY25mVEhWUHNLbkNQTDlERFdHR3NsaVQyZ1VxcGR1M1o0Ky9hdDBqaTkyYk5uSXlRa0JNN096bGl3WUFHc3JhMFJFaEtDLy96blA3aDE2eFlDQWdKVS9vQVZSbzBhaFJzM2JpQTRPRmpqek5ZS2lZbUpLdU1CODE1dy9QMzMzOExGU2U0S2xWcTFhbUhac21WNDh1UUpBR2hzRDFEdzBqL1NQMU9kOTBLaGR1M2EyTGh4STZaTW1ZTGR1M2ZEM3Q0ZUhoNGVXai96MmJObmNldldMYVVxbURKbHltRGl4SW5JenM3R3FWT25FQndjclBVWVJMa1ZaNVVYZFVORkM1b1VFWXZGYU55NHNkcm5SQ0pSb1V1WnliQmlZMlBScjE4LzRmR1JJMGNBdkt2c2VQWHFGZjc1NXgvODg4OC8yTEZqaDlMcmR1ellnWTgrK3NnZzMrbVdscFpZc1dJRnhHS3hrQWhxMkxBaE5tellBRHM3TzBSRlJTRXRMVTNsdTBFaWtTQTBORlI0N09qb2lQTGx5MnQ4VHpJc1UrMHJjSTRzMDhOWVk2eVZKQ1pjU3FrOWUvWmczcng1UWdmbysrKy9SMkJnSU9yVnE0ZWJOMjhLSmZEQXUzSFpJcEVJUFh2MnhMaHg0ekJreUJDMXgyellzQ0hDdzhQaDYrc0xGeGVYZk51UXU5TVZFeE9EZnYzNktXMVQxNGtEZ0diTm1xRlpzMllJRGc3R3RtM2JOQjcvMEtGRCtiYUJETWNVNTcxUWVQcjBLUzVldklpc3JDeFVxbFFKTVRFeDZObXpKMXhkWGZIQkJ4K2dWcTFhcUZLbENod2RIV0ZyYXdzYkd4czRPenRqeXBRcGNIUjB4Sk1uVDRTN3ZOMjdkOGVlUFhzZ2tVaTBKbm1JaUVwUzdrcW05dTNiQTNoWEFkS25UeC9NbWpWTGVDNGpJME5sbmhkQXY5L3B1Uk02MmRuWkFONWRyQUJBY0hBd0lpSWlNRzNhTkh6KytlY0FnQlVyVmlBaElRR3JWcTNTZUh3eVRxYllWK0FjV2FhSnNjWllLeWxNdUpSU04yL2VSTk9tVGRHclZ5OGNQbndZam82T0dEWnNHRWFNR0tGeGt0eWZmLzVaNjZSSmlqbGh2djMyVzZVbGNEVnhjM01yMERhRnpNeE01T1RrQUhqM3h6OTY5R2g4OGNVWEd2ZFhsOFVsNDJiczgxNGNPWElFMjdadFEzeDhQRnExYW9XZ29DQzBhTkVDR1JrWnVIYnRHbTdldklubzZHZ2NPWElFU1VsSlNFbEpnVnd1eDZoUm96QisvSGg4K09HSDhQRHdnRlFxUmYvKy9RRzh1eXVTbkp5TUtWT21LUDA3S0M1NGlJajBJZThkeTk5Ly94MlhMbDFDUkVTRTJrb3FLeXNycGNmNi9FNVhETis3ZXZVcVpzK2VqZVRrWkN4YXRBZ2RPM2JFblR0MzhPdXZ2eXFkMHhNU0V0UW10SE5YOXBEcE1QYStBdWZJTWgrTU5jYWFUc2pKNkxtNnVzcGRYVjExZXN6QXdFRDVwVXVYNUMxYnRoUzI5ZS9mWDk2bFN4ZmhQN2xjTG4vdzRJSHdmTStlUFRVZTc4NmRPM0tKUkNLL2Z2MjZ2SG56NXZLWW1CaU4reVlrSktoOG5vY1BINnBzeTd1Zm41K2Y4RytSbloyZDcyZDg5T2lSenYvZDVQS1MrWDJZT2xQNk44bk96cFpuWkdRVTZiWFBueitYWDdod1FaNmFtbHFnL1hOeWN1UnYzNzR0VUx6cWtpbjlQb3lOb2Y3dFpES1ovSWNmZnBCblptWXFiVTlJU0pDZlAzOCszeGpLeU1pUVAzNzhXTzF6RHg4K1ZMdjk4dVhMS3U5bmJCakxoVk9VZnk5MTM3K3VycTd5SDMvOFVSNFJFU0cvZlBteVBDY25SM2p1MWF0WGNsZFhWM2xjWEp4Y0xqZk1kM3BhV3BwOHc0WU44czZkTzh2UG5Ea2pkM1YxbFk4ZlAxNGVIQndzOS9mM2wzdDdlOHVuVFpzbXZMWm56NTd5eU1oSWxjLzQ1NTkveWpNek16WCs1K3JxcXZIdnB5QVl2OHBNNmQrak9IMkYzSDh2Q2xsWldRVis3YTFidDlRK0o1UEoxQjY3cUV6cDkxRllwdlRaR0d2bWp5bXFVaW82T2hyVHAwOVgydmJzMlROaEhYZkZPTVdSSTBjSzIrTGo0elVlYisvZXZjTGtUaDA2ZEVCb2FDaUNnb0owMnVZdFc3YW9sQ1JybW1TVUt4T1JKc1daOTZKU3BVb0ZucVVlZURmWGhhSVVrMGdiVTFvaGhzeFQzcXBRRnhjWFZLeFlFZjM2OVVQbnpwM3g1WmRmQW5nM0VTNkFZaTNsREJUOU96MHRMUTArUGo1bzFLZ1JkdS9lTFpUNXIxMjdGck5temNMUW9VT1JuSnlNVmF0V1FTYVQ0ZlhyMTNqeTVJbmFlWWVzckt5Sy9UbklQSEdPTE5JWHhwcjVZOEtsbEVwSVNJQ25weWVrVWluYzNkM1JzbVhMSWgvcjRjT0hPSFhxbExBcXdlalJvK0hyNjR2Qmd3ZHJYU1phWGNlcUtLdTBSRVZGQ1dNb1UxTlQ0ZW5wV2VoakVCRVpndHdFVjRnaDg2UnVHR1Bac21XeGR1MWFqQm8xQ25YcjFrWC8vdjJGcEZ6ZVJJVyt2dFBMbENtRGtKQVExSzVkRzcvLy9qdm16WnVIYytmT3dkcmFXcGlqNWRXclYzajkralZ1M3J5SlI0OGVvWExseXFoWHI1N0tlMlZsWmVXYlpDUWlJaW9PSmx4S0tjWDRaM2QzZCtIbmR1M2FGV3JwTStEZHhjTFNwVXNoa1VqUW9rVUxBRUM5ZXZYUW8wY1BCQVVGSVR3OFhHT21OZmNTcXJHeHNmRDE5VlhhOXV6Wk0vVHExU3ZmTm9qRll1SENROVA4TTBSRXhzZ1VWNGdoODVRN05uSW5TaG8xYW9TQWdBQXNXN1lNYm01dVFsSXU3M0xrK3Z4TzkvSHhnVnd1UjNaMk5zUmlzVEMzUWs1T0RpNWV2SWp5NWN1amRldlcyTGR2SCtMaTR0Q3BVeWUxeDhxN0xDc1JFWkd1TWVGQ2lJK1B4OHVYTHdGQVplbXovSVNGaGVIT25UdllzMmVQMHZaSmt5YWhYNzkrV0w5K1BhWk5teVpzVDB0TGc0T0RBNDRlUFNxc0xBQkFtRGd2OTdZS0ZTcmc2TkdqU0V0TGc0Mk5qY1p5dTl4M3FCU2x6bFE2eU9WeS9QampqeW9yWmlRbUp1TGV2WHRvMDZhTjFqTE56TXhNSkNVbHFTeC9CN3hiWmFOdTNib3EyNjljdVlLbVRadXlESjEweXBSV2lLSFNwMi9mdnZqb280OVFwMDRkM0x0M0Q4QzdDaGREZmFkZnVuUUo4K2ZQUjN4OFBEWnYzZ3l4V0l6NzkrOGpLQ2hJK052dzgvUER5SkVqWVdGaGdXWExscWs5VG1Sa3BOcnp2RUpSS25USStMQ3ZRUHJDV0NOMW1IQXBoYVJTS1NaTm1vVEhqeDlES3BWaTZ0U3ArUGpqandHZ1VCVXV4NDRkdzZaTm16QnYzanpVcVZOSDZia0tGU3BnenB3NUNBZ0lRTTJhTllXN1NHM2F0TkY2VEUzUHo1bzFTMWpWUlNFMk5oWUFPSVNvRk9POEYyUXVUR21GR0NxZEdqUm9BT0RkTUI4Ykd4dUlSQ0tEZmFlL2Z2MGFMMTY4UUh4OFBMWnUzWXF1WGJ0aTBhSkZHRHQyckxCUHVYTGxZR1ZsQlFjSEI1VnFIQ3BkMkZjZ2ZXR3NrVHBNdUpSQzF0YldtRFp0R3B5ZG5lSHA2WWw5Ky9ZQkFNNmVQYXRTNGJKNzkyNlYxOHZsY29TSGh5TTRPQmdqUjQ1RXo1NDkxYjZQcDZjblJvd1lnUlVyVnVEcDA2Znc5L2ZYK0FldTdvNnNOak5tek1ETGx5L1JwRWtUaElTRXNETlZ5bkRlQ3pKM1pjdVd4WXdaTXhBZkh3OG5KeWRoT0lTaVlpQnZ3dVhhdFd2Q3o0cnphZTV0ZVN0Y3hvOGZqNXMzYndKNHQ3U3VyYTB0YkcxdE5iYUhDUmZ6VjlCcWp1dlhyNk5xMWFvQU5IZmFTL283dlZ5NWN0aXdZUU5pWW1Ld2RPbFNiTnk0RVhYcTFFR1RKazBBdkR2M1RwdzRFUzFhdEVCOGZEekdqQm1EOWV2WHc4bkpTZWs0S1NrcGVQWHFWWUhhU0thSGZRWFNGOFlhYWNPRVN5bFZ2MzU5dGR0bE1obXlzN09GUDlTMHREVEV4OGNqTVRGUm1NUnUwNlpOQ0FzTHc4U0pFL1A5bzUwd1lRSnljbkt3ZmZ0MjJOall3Ti9mdjFqdGZ2RGdBWUIzRnc5QlFVRXFsVFZ2M3J6Qnk1Y3Y0ZURnZ1B2Mzd6TVJZNlk0N3dXWkcxTlpJWWJNMTVrelo0U2ZPM1hxSlB3Y0VoS0NvMGVQd3RIUkVWbFpXWWlMaThQY3VYTjE4cDVGL1U1LytmSWxMbCsrakpNblQrS2ZmLzdCdEduVDhNY2ZmMkRTcEVtWU9uVXFac3lZQVZkWFZ3UUdCaUlsSlFVVEprekE0TUdETVhYcVZQVHUzVnM0UGk4OHpCdjdDcVF2akRYU2hna1hFbGhiV3lNMk5oWUJBUUhDQkhUTGxpMURYRndjYkd4c01INzhlQURBb0VHRDhPbW5uNnFjQ0RTWlBIa3lXclpzQ1ZkWDEySzMwY2JHQm4zNjlNSE1tVE5WN3ZBQ3dOT25UekY0OEdBQTd5YmJHemh3WUxIZms0d1g1NzBnYzJFcUs4U1ErYWxldlRwQ1EwTlJxVklsWVZ0a1pLUlFEVEpreUJCNGUzc2pLeXNMY3JrY3RXdlhSdG15WlhYeTNrWDVUbi8xNmhWNjlPaUJKazJhb0V1WExsaXhZb1dRaUVsS1NzTElrU1B4K2VlZlk5aXdZUkNKUktoVXFSSzJidDJLbFN0WElpRWhRVGoyb0VHRE1HTEVDSzBYSnl0WHJ0VFpaeVhEWVYrQjlJV3hSdW93NFZMSzVWNUJRREhlTUNJaVF0aW15S1RtVnI1OCtRSW5XeFNhTjIrdTlYbG5aMmVsdTJ1YXVMbTVhWjJYb0g3OStrcGw5RnkxeUx4eDNnc3lGNmEwUWd5WkYxdGJXNVhrWE82SkdSMGRIVlhPdGZrcDZlLzA4K2ZQcTAzUVZLbFNCUkVSRVNvWE1YWjJkaXBWT1lxcU1XMEtzZzhaUC9ZVlNGOFlhNlFPRXk1a0ZNUmlzZExkdGVJZWkwb256bnRCNXNqWVZvZ2h5azlKZjZlclM3WW9jS1VPeWcvN0NxUXZqRFVDbUhBaEloUEdlUytvdERDbUZXS0lpRXdKK3dxa0w0dzFVb2NKRnlJeVdaejNnc3lGS2EwUVEwUmtTdGhYSUgxaHJKRTZUTGdRa2NuaXZCZGtMa3hwaFJnaUlsUEN2Z0xwQzJPTjFHSENoWWpNRXVlOUlGTmdhaXZFRUJHWkUvWVZTRjhZYTZVWEV5NUVaTFk0N3dVWk8xTmNJWWJJRkR4OStoUVZLbFRRT29Fa0VjQytBdWtQWTYxMFlzS0ZpRXdXNTcwZ1VzVlYzNmkwKyttbm56QjE2bFFjT25RSXRXdlhOblJ6eU1EWVZ5QjlZYXlST2t5NEVKSEo0cndYUkVTVWw2S1VuZ2hnWDRIMGg3Rkc2akRoUWtRbWgvTmVVRWtyeXFvQVJLWGRzV1BIc0h2M2JqeDgrQkMydHJZWVBIZ3dSbzhlRFFBNGZmbzA5dXpaZ3djUEhrQW1rK0dERHo3QTBLRkQ0ZTN0RFFBNGUvWXNaczZjcVZTVmtuZWI0bkZJU0FqQ3dzSnc2OVl0T0RrNVljR0NCZmo0NDQ4QktQL3Q5dTdkR3dDWFF5MnQyRmNnZldHc2tUWk11QkNSeWVHOEYxUlNKQklKTDg2TURKTmZwbUg3OXUzWXNHRURSbzhlallVTEZ5SXRMUTF4Y1hFQWdLMWJ0eUlrSkFRalI0N0VyRm16SUpmTGNlclVLY3ljT1JOejU4NFZFaU1GdFhIalJ2ajcrOFBhMmhwejU4N0YvUG56RVJrWkNRQTRkT2dRZnYzMVZ5eGZ2aHliTm0xQzllclZkZjVaeVRTd3IwRDZ3bGdqYlpod0lTSUM1NzJnZDBKRFF3M2RCSjFRZFB5WVBDSjlTRTFOeGViTm16RjgrSENNR1RORzJONmtTUk84ZWZNR29hR2g4UFB6dzlpeFk0WG5HalJvZ0tTa0pJU0VoQlE2NFRKMDZGQTBiOTRjQURCdzRFQ3NXYk1HTDErK1JJVUtGVkM3ZG0zaFhGNjllblhPNFVJNnhiNEM2UXRqelh6d1g1K0lpSWlJaXV6dTNidkl6TXlFbDVlWDJ1ZWtVcW5hVlRQYzNkM3gvUGx6SkNVbEZlcjk2dFdySi95c3FHQjUrL1p0SVZ0TlJFUlU4a1J5dVZ4dTZFYVFkaXluTms2OGMvd3Z4cWh4WW95V1hxeHdLWjE0TGpaTy9EdDhoL0Zwbk13eFBobHJ4c2tjWTYwZ1dPRmlBbmpTTUQ3OG5Tamp2NGZ4NGUrRXFQVGgzNzN4NGUva1gveTNNRDdtK2pzeDE4OWx5a3J6NzRRVkxxUTN2T05LeG80eFN1YUNzVXo2dG1qUklwdzZkUXFUSjA5RzgrYk44ZkxsU3p4Ky9CaTllL2RHY0hBd2R1ellnZEdqUjZOZHUzYVF5K1U0YytZTWR1ellnVldyVnFGTm16WklUVTFGNTg2ZDBhNWRPNXcrZlJvQVVLdFdMVHg1OGtSbGxTSnRLeGtCd0sxYnQrRG41NGN4WThhZ2Rldld3Z3BHUkxyQTh5dnBDMlBOUEhEU1hDSWlJaUlxbHRtelo2TmF0V3JZdVhNblZxMWFoU3BWcW1EWXNHRUFnRW1USnNISnlRbjc5Ky9IbGkxYllHbHBpWTgvL2hnaElTSENCWVdEZ3dNQ0F3T3hldlZxNFpnREJnekFtalZyQ3QyV3hvMGJvMmZQbnRpMmJSdSsvLzU3bkRwMVNqY2Zrb2lJcUpCWTRVSjZ3eXd0R1R2R0tKa0x4aktaTXNZdkdUUEdKK2tMWTgwOGNBNFhJaUlpSWlJaUlpSWRZOEtGaUlpSWlJaUlpRWpIbUhBaElpSWlJaUlpSXRJeEpseUlpSWlJaUlpSWlIU01DUmNpSWlJaUlpSWlJaDFqd29XSWlJaUlpSWlJU01lWWNDRWlJaUlpSWlJaTBqRW1YSWlJaUlpSWlJaUlkSXdKRnlJaUlpSWlJaUlpSFdQQ2hZaUlpSWlJaUloSXg1aHdJU0lpSWlJaUlpTFNNU1pjaUlpSWlJaUlpSWgwakFrWElpSWlNL0w2OVd0RE40R0lpSWlJd0lRTEVSR1JXZW5UcDQraG0wQkVSRVJFWU1LRmlJaklyQ2dxWE1hTUdXUGdsaEFSRVJHVmJwYUdiZ0FSa2JFWk0yWU1Ra05ERGQwTW9tSVpPM2Fzb1p0QVJHVFNwRklwVWxKUzFENzM0c1VMcGNlT2pvNnd0cmJXUjdPSXlJUXc0VUpFOVA4a0VnbWlvNk1SSFIxdDZLWVFFUkdSZ2FXa3BLQno1ODZReStVcXozWHExRW40V1N3VzQ5U3BVNmhVcVpJK20wZEVKb0JEaW9pSS9oK3JXb2lJaUVpaFVxVktjSFYxelhlL3BrMmJNdGxDUkdxeHdvV0lpTWhFc2R5ZFRCMWptSXlkcDZkbnZwV3ZYbDVlZW1vTm1TdWVDODJYU0s2dVJvNm9tQklURXhFV0ZxYTBMVEl5RWdEUXIxOC9wZTBqUjQ1RXRXclY5TlkySWdYR0tabTZGeTllYUN4M3o0M2w3bVNzR01OazdKNDllNGF1WGJ0cTNlZmt5Wk9vV3JXcW5scEU1b2puUXZQRkNoY3FFVldxVk1INTgrZVJuSnlzOHB6aWdoWUFLbGFzaUsrKytrcWZUU01TTUU3SjFDbkszZk83KzhweWR6SldqR0V5ZGxXclZrWGp4bzF4Ky9adHRjOS84c2tuVExaUXNmRmNhTDQ0aHd1VkNMRllERTlQejN6MzgvVDBoRmpNTUNURFlKeVNPU2hJRExQY25Zd1pZNWlNbmJiNFkyeVNydkJjYUo1NEJVRWxoaWNOTWdXTVV6SjFCWW5oRGgwNjZLRWxSRVhER0NaanB5MUdHWnVrS3p3WG1pY21YS2pFU0NRU2xDMWJWdVB6NWNxVmcwUWkwV09MaUZReFRzblVLY3JkTldHNU94azd4akFaT3ljbko5U3ZYMTlsZTRNR0RlRGs1R1NBRnBFNTRyblFQREhoUWlYRzB0SVM3ZHUzMS9oOCsvYnRZV0Zob2I4R0VhbkJPQ1Z6d0hKM01uV01ZVEoyNnVLUXNVbTZ4bk9oK1dIQ2hVb1VUeHBrQ2hpblpPcFk3azZtampGTXhvNEpGOUlIbmd2TkR4TXVWS0thTjI4T2UzdDdsZTMyOXZad2MzTXpRSXVJVkRGT3lkU3gzSjFNSFdPWWpGM2R1blhoNHVJaVBLNVhyeDdxMUtsandCYVJPZUs1MFB3dzRVSWx5dHJhR20zYXRGSFozclp0VzFoYld4dWdSVVNxR0tka0RuajNsVXdkWTVpTVhlN3FnNEpNY0VwVUZEd1htaGNtWEtqRThhUkJwb0J4U3FhT01VeW1qakZNeGk1M1BESTJxYVR3WEdoZW1IQ2hFdGVxVlN2WTJ0b0tqMjF0YmVIdTdtN0FGaEdwWXB5U3FXTzVPNWs2eGpBWnV3OCsrQUMxYXRWQzdkcTE4Zjc3N3h1Nk9XU21lQzQwTDB5NFVJbXp0YlZGNjlhdGhjY2VIaDVLRjdaRXhvQnhTdWFBNWU1azZoakRaTXhFSWhHOHZMemc1ZVVGa1VoazZPYVFHZU81MEh3dzRVSjZ3Wk1HbVFMR0taazZscnVUcVdNTWs3SHo4dkppSDRGS0hNK0Y1c1BTMEEyZzBpSDNoS1RxSmljbE1nYU1VekoxaW5KM2tVakVjbmN5U1l4aDh6VjA2RkRjdlh2WDBNMmdYQ1FTQ1VKRFF3M2RERktENTBMendZUUw2WVc5dlQzYXRHa0RrVWlFTW1YS0dMbzVSR294VHNuVUtjcmRSU0lSeTkzSkpER0d6UmVUTGNZbk9qcmEwRTBnRFhndU5COU11SkRlY0x3cm1RTEdLWms2bGg2VHFXTU1temRlNUJzSGlVUmk2Q1pRUG5ndU5BOGl1Vnd1TjNRalNEdVdZQm9mbG1DcVlwd2FIOFpwNFRDR2pROWp1SEFZdzhhSE1md3Z4UVUrRXk3R3daeC9IendYR3AvU2ZDN2twTGttZ0NjTTQyT09YMDdGeFRnMVBvelR3bUVNR3gvR2NPRXdobzBQWTVoSS8zZ3VORDZsK1Z6SUlVVW1wRFFIcWpGaENhWjJqRlBqd0RndE9zYXdjV0FNRngxajJEZ3dob2tNaStkQzQxRGF6NFdzY0NFaUlpSWlJaUlpMGpFbVhJaUlpSWlJaUlpSWRJd0pGeUlpSWlJaUlpSWlIV1BDaFlpSWlJaUlpSWhJeDVod0lTSWlJaUlpSWlMU01TWmNpSWlJaUlpSWlJaDBqQWtYSWlJaUlpSWlJaUlkWThLRmlJaUlpSWlJaUVqSG1IQWhJaUlpSWlJaUl0SXhKbHlJaUlpSWlJaUlpSFNNQ1JjaUlpSWlJaUlpSWgxandvV0lpSWlJaUlpSVNNZVljQ0VpSWlJaUlpSWkwakVtWElpSWlJaUlpSWlJZEl3SkZ5SWlJaUlpSWlJaUhXUENoWWlJaUlpSWpOSjMzMzJIdzRjUEsyMlR5K1g0OHNzdmNlWEtGWTJ2eThqSVFIaDRPTkxTMGtxNmlZS3VYYnRxZlQ0dUxnNHltVXg0bkptWmllRGdZR1JsWldsOVhXSmlJcnAxNjZiMFdXSmlZakJpeElqaU5aaUlTcHlsb1J0QVJFUkVSRVNrenExYnR6Qnk1RWlsYld2V3JFR2xTcFVRRVJFQkZ4Y1hWS2xTUmVWMVZsWldlUHo0TVdiTW1JSDE2OWRETEZaL24zbmh3b1c0Y2VPRzhEZytQaDQxYTlaVStWbmg4T0hEbURwMUt2NzU1eCtWWXoxLy9oeTlldlZTMmE1SUdLMWZ2eDRPRGc2WU0yY09SQ0lSSWlNajhlZWZmOExLeWtycnY4SFJvMGZScEVrVGxDbFRSdGgyNGNJRmZQTEpKMXBmUjBTR3g0UUxFUkVSRVJFWmxiMTc5K0xnd1lONC9QZ3huang1QWt0TFMrelpzd2ZMbHk5SGRuWTJacytlamFkUG4yTFdyRm40K3V1djRlTGlvdlI2Q3dzTHpKbzFDK1BHamNPQkF3Y3djT0JBdGU4emYvNThwY2Z0MnJVVEVpUzVmODV0elpvMXdzODVPVGtJRFEzRmd3Y1BrSktTZ2hvMWFxQno1ODdvMDZlUHl1c1dMVnFFOGVQSEl5d3NEUDM3OThmV3JWc0JBQjA3ZGxUYTc5V3JWOWk3ZHkvZWUrODllSHQ3NCszYnQ3Q3lzb0tucHljQTROeTVjemg1OGlRZVBYcUVpSWdJNFhXN2R1MUNuVHAxTlA2YkVwSCtjVWdSRVJtVXZrcUZyMXk1Z29DQUFLU25weXR0UDM3OHVOck8xSU1IRC9EbXpac0NIVHUzb3BUOUppVWxZZGFzV1dxZms4dmxTRXhNeE9YTGw1R2RuVjNvOWhBUkVaa2lYMTlmeko4L0g4MmJOOGZCZ3dleGV2VnErUG41NGJmZmZzUHQyN2ZoNit1THFWT25JaVltQm5QbXpNSEJnd2RWamlFV2k5R3RXemVFaElSby9VNXYxNjRkZkh4ODRPUGpnN1MwTkxVLysvajR3TVBEUStsMXYvNzZLejcvL0hPa3BLUmcrZkxsc0xHeHdicDE2M0Q3OW0yTUdUTUd2LzMybTlMK05qWTJXTE5tRFh4OGZMQmt5UklNSERnUVAvendnOHAvTld2V2hMVzFOZVJ5T1Y2L2ZvMmZmLzRaNTg2ZHcvSGp4L0g2OVd2Y3VIRURaY3FVd2FWTGwzRHg0a1ZjdkhnUlZsWldzTFRrdlhRaVk4Ty9TaUl5cUpJdUZWWndkWFhGL3YzN01XblNKSVNHaGtJc0Z1UE5temZZdkhremdvT0RWZlkvZnZ3NGZ2NzVad1FIQjJQeDRzVzRlL2V1MnVPbXBxWWlPanBhZUZ5VXN0OHFWYXJnL3YzN1NFcEtFajdyMEtGREVSY1hoN1MwTkdSblowTXVseU04UEJ3ZmZmU1IxczlKUkVSa0xxS2lvdENoUXdmMDdkc1hhOWFzUVpjdVhUQjQ4R0NWL1dKall6WE9nM0xwMGlWWVdWbGg1ODZkOFBmMzEvaGUrL2Z2Qi9BdSthTHVad0R3OFBCQWRuWTJJaUlpY09qUUlhU25wMlBHakJsbzNibzFBS0JidDI2d3NiSEJ2SG56OE1zdnZ5QW9LQWhpc1JqejU4OUhvMGFOQUFEbHlwWEQzMy8vall5TURFUkZSZUhvMGFQQzhjdVZLNGZ3OEhCa1pXWEIydHBhMks3NE9TY25CNWRzNitZQUFDQUFTVVJCVk1DN1BrcmVHem5aMmRuNURrMGlJdjFqd29XSURFSmZwY0lBMExkdlg2U25weU03T3h0djM3N0ZaNTk5QnVCZGxVeEdSZ2JHalJzSEFEaDU4cVR3bWlsVHBxQk1tVExZdG0wYk5tN2NxUEhZYm01dUFBQ1pURmFrc3QraFE0Y2lQVDBkbHBhV21EQmhBbVF5R2NSaU1WNitmSW1USjA4cWRiaUlpSWhLay9QbnorTzc3NzVEZUhnNDZ0U3BnMVdyVmdrSml0cTFhOFBGeFFYanhvM0RxbFdyc0g3OWVwWFh2M256QmhjdlhrUndjRENtVDUrT29VT0h3c0hCUWUxNytmajRBSUJRMVpMM1p3VkxTMHM4ZS9ZTWZuNStXTFpzR1pZdVhhcjAvT25UcDRXZlpUSVovUDM5OGY3NzcyUG56cDNZc21VTFVsSlNjTzNhTmF4ZnZ4NGRPM2JFRHovOElPeXY2RHRJcFZMWTJOaG8vSGVaUFhzMlZxOWVqWnljSExSdjN4N0F1MlFNK3d4RXhvY0pGeUl5Q0Y5Zlh6UnUzQmlob2FGWXQyNGRuang1QWo4L1AyUmtaQWpQQTBCeWNqTG16Sm1EL3YzN28yL2Z2a3JIVUpRS3IxMjdGbDI3ZGtYWnNtWFZ2dGV6Wjg5dzhlSkZwVzBTaVVTcE1pVnZtVEFBakJrekJnQVFHaHFLWGJ0MmFmMDhpckxmUzVjdUFYalg4Zkh3OEZBcSsxWG8wS0dEVVBhN1lNRUNIRGh3QURObnpzU0ZDeGNRRmhhR0ZTdFc0SXN2dm1ESGlZaUlTcTNrNUdROGV2UUlmbjUraUkrUFI5KytmV0ZwYVNsVW5QajQrQ0FtSmdianhvMURiR3lzMm1QczM3OGZFb2tFcnE2dWFOV3FGWGJzMklIeDQ4ZXI3RmUvZm4yRWhvWWlMUzBOWDMzMUZSWXZYcXkyVHpGcTFDZ0F3T1RKa3dFQWdZR0JPSGZ1bk1iUDRPN3VqdTdkdXdNQWhnd1pnaUZEaGdnM2FyU1JTcVZLZlFCRklrWkJMQmFqYjkrK0dEOStQQm8yYklocTFhb2hPenViL1FZaUk4U0VDeEVaakQ1TGhkV3RHcEI3bXlMUm84NllNV09FNUV0ZWVUdE9oU243WGJGaUJhNWR1NGIwOUhSY3YzNGREeDgrUk0yYU5ZV09IQkVSVVdsVnNXSkZZUzYzdm4zNzR1REJnK2pac3llR0RSdFdvTmNuSnlkang0NGRRdVhMMkxGak1XVElFUFRzMlJOT1RrN0Nmb3ErUUs5ZXZaQ1JrWUZYcjE3aGl5KyswSGpjRFJzMllPTEVpUURlOVIzVTlTOEtJKy9OSk9EZGN0RzJ0cmFReStVQUlDUjFjbkp5MEx4NWN3Q0FpNHNMQmd3WWdPWExsMlBGaWhYSXljbmhrQ0lpSThTRUN4RVpqRDVMaGZOT2pDdVJTSlMyNWE1dytmNzc3N0Z4NDBha3BxWXFWYVlVaGJheTM0Q0FBR0cvd01CQUhEaHdRSGpjc1dOSG9ST1hsWlVGS3lzcmVIbDVNUmxEUkVTbDB0dTNiMkZyYTR2dDI3Y0RnTXBRbjl6a2Nqa0NBd1BoNGVHQkprMmFBQUNjblozUnAwOGZMRnk0RUpzMmJSTG1mbFAwQlc3ZHVvVmx5NWJoeElrVHNMQ3dBQURjdUhFRDQ4ZVB4OEtGQzlHbFN4ZVY5N0cxdFZVNzhiNkN1N3Q3dnA4cjkyUy9ucDZla01sa0VJbEVFSXZGd3MwYlRZWU9IWXFrcENSSXBWS0l4V0ltWElpTUVCTXVSR1FRK2l3VkxxdytmZnFnVDU4K1NoMmw5dTNidzg3T1RuaWNtWm1wdG95NHFHVy9QLzMwazlKanVWeXV0Q3hsVkZSVXNUOFhFUkdScWJoNjlTb09IanlJNTgrZkl5NHVEc09IRDhmcjE2KzFydnFuOEgvczNYbGNWR1g3UC9EUE1Hd0NxWW1HVzJhdStmRFk0cmloS0FRcWdZcWlpTVdERkdpR0dLbXBZR0tvb0pZWUtlQXVHRm9xcWFrWmlLYVpoa3ZRbzlsaXBhWnBwRThnWWNnMnpQcjdnOStjN3h4bXdDVVlZUGk4WDY5ZU1lZWNPWE1QM041ejVqclhmZDFyMTY3RmxTdFhzSFBuVHRIMkdUTm1JREF3RU8rOTl4NGlJeU5GKy83M3YvOUJLcFhpdGRkZWc3dTdPeHdjSExCMjdWcTgvZmJiUm9NdFFGV0dpMjdLMElNcUxpNEdBTkh6cFZJcHlzckthcTNmb3MvYTJocWRPblZDVVZIUmZUK0hpRXlMQVJjaWFoQ21TaFhXOGZiMnJuVmJiVk9LZ0tyQWlYNVIzZXFCRlowSFRmdlYzYUVyTGk0VzNhM1RhRFMxdG9lSWlNaWNQZlBNTStqVnF4ZGF0bXdKZjM5LzdObXpCd0VCQWRpNmRTdUFxczlQL1JXRWdLclAzdmZmZngrSERoMUNTa3FLUVIwV1cxdGJyRnExQ3FHaG9TZ3RMVVZVVkJUczdlMEJBRjVlWG5CeGNjSE9uVHVSbUpnSUJ3Y0gyTnZiNDlkZmY4V1pNMmZRcjE4LzJOcmFpczQzYWRJa1JFVkYxZmdlNHVQalJZOTFTMU5IUmtiQzFkVVZRNGNPeFpJbFM0UzJTNlZTSER0MnpHQjFSbU4xNXZSZHVYSUZiZHEwcWZVWUltb1l0YStqU2sxYVNrcUtRWnFqVnF2RnZIbnpoQys2eHNqbGNtemZ2aDNsNWVYMzlUbzVPVG1ZUDM4K0tpb3FSTnN6TXpPTnBsbGV1WEpGK01CNUVPbnA2U2dwS1htZzUxUlVWQ0EvUHg5Ly9QSEhBNzhlbVpaK3FyQXVYYmdtOTBvVnJoNnNTRXhNUkZaV2x1Zy9BS0xIbXpadHFwODM5djhGQndmanpUZmZORWo3blQ5L1B1TGk0dENxVlN2RXg4ZmpQLy81RDdaczJjSzBZRE9Ya3BMeWo1Ni9ldlZxWkdkbjMvTzQ2c3VaYTdWYW5EdDNyc2FBbmthandlTEZpMUZaV2ZtUDJrZk5qN0dndHI2Yk4yK0srbDFsWlNXU2s1TnJyTStsd3o3Y2ZOblkyS0IxNjliQzFCOGR0Vm90WERQY3VIRURlWGw1d2syVHBLUWtuRGh4QWlrcEtlamV2YnZSODNidjNoM3IxNi9IMTE5L2phMWJ0K0x6enovSHZIbnpNR0hDQkV5Y09CRzNidDNDaGcwYjhPV1hYeUl4TVJHT2pvN1l0bTBiUm93WWdlam9hQUJWTjEwOFBEeHc1TWdSNFdkai94MCtmRmc0RHFqNmQrRHM3SXpRMEZENCt2b0t3UmFncW9qK29FR0RzR2pSSWdRRkJZbmFmT3JVS1p3NmRVcVU3WHIyN0ZtTUdqVUtFeVpNd0p3NWMrRG41L2VQZitmMHozRXNwT3FZNFdMR3Z2LytlMHlkT2xXMGJmWHExWEIwZE1UZXZYdlJyVnMzZ3dnNkFGaFpXU0V2THcrUmtaRklTa295K0tDcnJsKy9mdGk5ZXpjaUlpS3dlZk5tV0ZoWTRPN2R1OWkwYVJPU2s1TU5qcy9NekVSMmRqYVNrNU94Yk5reWd3RkVwN1MwVkZoRjV0cTFhMGhPVGhZQ09LdFdyY0pQUC8yRXBLUWs1T2ZudzhuSkNRQ1FuNStQbkp3Y1JFVkY0Y2NmZjBSaFlTRzZkZXNHSnljbmpCNDlHakV4TVdqZnZyM3dHa3FsRXJkdjM4WTMzM3hUNjN1a3VtZXFWT0dSSTBmV2VCNWorNEtEZ3cySzVSVVZGVUdqMGR6elE3UTJ4dEoreTh2THNXelpNbXpZc0FGQVZkYlBSeDk5aEMrKytNSm9sZzZaajlUVVZHRzFpNEVEQjZKcjE2NmkvZGV2WDBkdWJtNk56Ky9UcHc4KytPQUREQnMyck5iWG1UWnRtcWdPa1ZhclJVcEtDb1lQSDQ2WFhucko0UGpzN0d3VUZCUUlmVFE2T2hxNXVibVF5K1dpTzd1VmxaWFl1SEVqL3ZXdmY5M3p2Wko1bVRObkRxNWR1MmF3dmJDdzBHanhVTjNuZGxKU0Vod2NITEJvMFNKSUpCSjg4c2tudUh6NThqMkR5K3pEQkFBK1BqNEFBRjlmWC96NjY2LzQ5dHR2RVJNVGc1MDdkK0tubjM0U2dnMVRwMDVGYUdnb1dyVnFWZXY1bkoyZHNYdjNiamc0T09EMjdkdXdzTEJBOSs3ZDBiVnJWMGdrRXVHNDd0MjdvM3YzN3BneVpRcEtTMHR4NjlZdEFLaDFaYUxhOU9uVEIybHBhVWIzeGNYRlljbVNKVUw5RnFCcWlwSCs4VktwRkFjT0hBQUE5Ty9mSDVzMmJVSmxaU1ZhdDI0dHVyNmwrc2V4a080WEF5NW1LRDA5SGZ2MjdVTmVYaDcrK09NUFdGcGFZdGV1WFlpUGo0ZEtwVUowZERUKzk3Ly80YTIzM3NMQ2hRdlJyVnMzMGZPbFVpbmVldXN0aElXRlljK2VQWmc4ZVhLTnJ6Vmh3Z1JVVkZSQXBWS2hyS3dNbzBlUEJsQ1ZKU09YeXhFV0ZnWUFvcWtZczJmUGhwMmRIZExTMHJCKy9mb2F6NjFiL1VXajBXRExsaTM0N0xQUGNPM2FOV3phdEFudDI3ZEg1ODZkTVhqd1lBUUZCZUhnd1lQUWFyWHc4dktDaFlVRnZMeThzR0xGQ3ZqNit1TGpqejlHVmxZVyt2ZnZqd0VEQmlBc0xBei8vdmUvb1ZLcEVCVVZoYkZqeHo3MDc1b2VucWxTaFk4ZVBXcjA5V1V5V1kzN2RIU1pOQjA2ZERDWVVsU1RCMG43UFhYcUZJWVBINDZPSFR0Q3JWYWpaY3VXU0VwS1FseGNIUHIwNlhQUDF5THowS3BWSzRPK3JoOE1kSE56TTNpT1ZxdUZXcTAydWk4MU5SVTlldlFRYmRPZkFxZFVLdkhMTDc5Z3k1WXR3clpqeDQ1QklwRmc2OWF0K1AzMzM0V2FBdnYyN1lPMXRUVkdqUnFGL2Z2M0M2bjN3Y0hCek1KcXBsYXZYaTM4ckZhcnNYbnpabHk1Y2dVbEpTWG8wS0VEdkx5OGpONXBqNDJOeFl3Wk01Q2FtZ3AvZjM5ODhNRUhBQXdEMzMvLy9UZlMwOU1Oc2hQWWg1czNYWUJhbC9uUnUzZHZBTUJiYjcwbE9zN1lVczQxYWQyNk5RQ2dRNGNPNk5DaHd6MlBkM0J3UUs5ZXZlNzcvQTlEVjZ4WFg5KytmVVdQSDMvOGNRQlZOMGlmZlBMSmVtMFAxWXhqSWQwdkJsek0wSXN2dm9pK2ZmdGk4K2JOU0V4TXhCOS8vSUdRa0JBaDNmTEZGMThFVUhYWGZ0R2lSZkQzOXpkWWtzN0N3Z0krUGo1WXMyWU52TDI5YS93QUt5Z293S2xUcDBUYlpES1prSmtDR1A4Q3FsdGlkL1BtemRpeFkwZXQ3MmZUcGswNGQrNGMzbmpqRGVUbDVhRjE2OWFJaW9wQ1FrSUN0bTNiaGtHREJ1Rzc3NzVEcTFhdGhJeWRhOWV1Q2UvMzFxMWJTRTVPeHQ2OWV4RVZGWVU1YytZZ0xDd01PM2Z1eE5OUFB5MEVoY2kwYkd4c2pCWjRVNnZWUXZUOXhvMGJzTEN3ZUtoVTRUbHo1bURyMXEySWlJaDRxUGJsNWVWQnFWUWlQejhmczJiTkVpNzJnS29QT0tWU0NiVmFiWkFCcHZ2M29GL0Q1ZXpaczFpOGVERWNIQnp3NTU5LzR0VlhYd1VBakJvMUNvNk9qaGd4WW9Ud0JibERodzY0ZnYzNmZkZXlvYVpGZitXcGNlUEdZY3VXTFNndUxqYTRPNlVycGdoQWxFSisvZnAxZE96WVViVDgrSVVMRnlDVHlVVFBuelJwRXY3NjZ5OG9GQXA0ZUhpZ3VMZ1l1Ym01S0M4dmg3VzF0ZWpmbmt3bWcxYXJ4YUZEaDlDK2ZYdWpVL29xS2lvTTdvaXhRR1B6ZHViTUdTUWxKYUZmdjM2SWo0L0gyTEZqa1ppWWlKVXJWeUlyS3dzelpzekFjODg5Snh4dlkyT0QxYXRYUXlLUllObXlaWmc4ZWJKb1hOVVpOMjRjcksydDJZZUpxRW5nV0VqM3dvQ0xtVHA1OGlTZWYvNTVUSmd3QWF0WHI4WUxMN3lBd01CQWcrTnUzTGhSNDV6QnMyZlB3c3JLQ2g5OTlCSEN3OE5yZkMxamFYUDYyMm9yUmpwOStuUWgrRktkTHNObHdvUUp5TXJLd2tjZmZTUmtQUVFFQkNBdUxnNlhMbDNDMnJWck1XSENCRmhaV1FuTDdIcDdld3QxYXM2ZlA0OVpzMmJCenM0T1NxVVMzYnAxdzhLRkM5R2xTeGNNR0RBQUZSVVZzTE96cTdHTlZQL3FNMVc0SnJvbG1tdWlWcXNSR0JpSU9YUG1HQVJWaW91TGhUYU5HREVDd01Pbi9jcGtNaHc3ZGt4MC9uZmVlUWRQUC8yMDhMaW0xUkdvNmRHbEZMdTR1R0RIamgzQ1JjKzlsdjRFZ0I5KytBR3paczNDTysrOGcwR0RCZ0dvU2wxZXRtd1pQRHc4TUhQbVRLR3Y2cFlZZDNGeHdmSGp4M0hod2dWSXBWS3NYYnNXZ1BpdWNHcHFLcVJTS1hyMzdvMERCdzRJZDhQR2pCbURzTEF3YUxWYXFGUXEwWjNYeXNwS2crS1JaUDVVS2hYMjd0MkxBd2NPb0tLaUFwR1JrUmc2ZENpQXFuSGN4c1lHTVRFeE9IMzZOSll2WHc0TEN3c3NYcndZenM3T0FLcXl1YTVldlFxNVhJNlRKMC9pczg4K0U4N2RxbFVyYk4rK0hVcWxFdGJXMXV6RFJOUm9jU3lrQjhHQWk1bjY4c3N2a1pLU2d1M2J0K09KSjU1QVFrS0M4SS81OGNjZlI3ZHUzUkFXRm9hRWhBUmhsUmQ5ZCsvZXhhbFRwNUNjbkl5NWMrY2lPRGk0eGkrdjFRdmp5bVF5MFRiOURKZjkrL2RqL2ZyMUtDMHRGYzFEckkyVGs1Tm9QcTNPOU9uVGtaT1RnNHNYTDBLdFZvdm0wNzc3N3J1NGZmczIvdnJyTDJ6ZnZoMEFjUG55WlJ3OWVoUitmbjVZdkhneFRwNDhpUjA3ZG1EZXZIbUlqbzUrNkdYOTZKK3J6MVRobWlRa0pOUzZ2MnZYcnBnN2Q2N1JmVzNidGpWYXNMU3UwbjUxaFlCMXF2OGVxT25UYXJWWXRHZ1JZbU5qN3ptbENLaktuSXFKaWNITW1UUFJ2MzkvWWJ1VGt4UG16NStQbEpRVXpKczNEOHVYTHhjdFg2N3o3TFBQb3F5c0RJY1BIeGJHUlAxOUFOQ3paMCtrcEtUQXc4TkROSjVXVmxZYUxHUE9DN1RteWRMU0VnVUZCUWdKQ2NIS2xTdnh6anZ2aVBickNvTUNWZE9CdzhQRDBhTkhEM3owMFVmWXVuVXJTa3BLOE0wMzN5QXBLUWtqUjQ0VVRldlVwY2tyRkFxamQxdlpoNm0rNWVUa1lPL2V2WWlOalJXTm81bVptVkNwVkFZM0dLOWN1UUluSjZjSHVqWWg4OEN4a0I0RUF5NW1xS2lvQ0wvLy9qdENRa0p3NjlZdFRKZ3dBWmFXbHNJRmZVQkFBSzVmdjQ2d3NERGN1SEhENkRsMjc5NE5tVXlHZnYzNlljaVFJZmp3d3c4eFk4YU1mOXcyUHo4LytQbjV3Y1hGUmRqbTd1NHUrbUNyckt3MEtFYW1WQ29SRkJTRXZMdzhCQVVGUWFsVXdzbkpDUmtaR2JoeDR3Ykt5OHVGRDhLUWtCQ3NXN2NPNTg2ZHcvVHAwN0Z5NVVvOCtlU1R5TS9QRis0QXU3cTY0dFNwVS9EeDhZRkNvVEE2WjVhSXFDNHBGQXFzVzdjT1AvNzRJelFhRGFaTW1ZS3BVNmZDM3Q1ZXRDUTRBR0diajQ4UHJLeXM4TUVISDJEVnFsWFl2WHMzcEZJcHhvOGZEd0E0ZmZvMDR1UGpzV3ZYTGl4WXNBQnZ2LzAyM252dlBRQlZLeUdvVkNvRUJnYmkwcVZMc0xhMmhxV2xwUkRnbE12bFVLdlZzTGUzUjN4OHZDamxXU2NxS2dybno1OUhlWG01S0FoMDU4NGRwaUEzVTIrODhRYUFxZ0tmdFJVT2RYRnhFVzVrQkFVRklTZ29TTWhjclkxQ29SQytFTEFQa3ltWlloRUlNaDhjQytsK01lQmlodHEwYVNOTXA1a3dZUUwyN2RzSFgxL2YrNjRKVVZSVWhBOC8vRkRJZkhudHRkY1FGQlFFWDE5Zm95dW5HRnU1Ulg5YmJWT0tBQmdVSTlVdkJxV2ptOW9VRUJBZy9QL0dqUnVvckt6RWtTTkg0T2JtWnBCcGMvejRjZGpiMnlNdUxnNERCdzZFblowZGR1M2FKYlJKdjQzM1V3eVZpT2lma0VxbHVIcjFLcUtpb3ZEeXl5OURKcE5oejU0OU9IdjJyQkNFMWdXRDlmMzAwMDl3ZDNkSHAwNmQ0T0RnZ0lpSUNMaTV1Y0hCd1FHSmlZa0lEdytIblowZEVoSVNVRkJRZ01yS1NreWVQQmxGUlVXUVNDU0lqbzVHejU0OU1XN2NPS3haczBiSUlJdU9qa2FmUG4yRXpMSzllL2NpTFMwTkpTVWx3c1hodG0zYjRPam9DSGQzZDJSbVpnb1hmeTR1TGdaM3lhaDVrY3ZsUnFjVVA0anE5ZU9BcXBzdUVva0U0OGVQWng4bWt6SEZJaEJrbmpnVzByMHc0TklNbEpXVndkYldWaWljVlAxT3FqN2RxaXl1cnE3Q3RJWXVYYnJBejg4UFM1Y3V4Y2FORzBYMUxCSVRFdzJLTmNwa010RUhVbDFFOVJVS2hVR0dpMVFxcmJIZzdkMjdkMUZhV2dwN2Uzc2tKQ1FnT2pvYUNRa0pDQTRPQmxEMXBZWkJsdVlsUFQwZG8wZVB4aU9QUEhMZno2bW9xTURkdTNlaFZDclJ1WFBuZW13ZE5RZjZjNjUxL3Y3N2I4VEZ4ZUhRb1VNMVBrOS9xY2Jldlh0anpKZ3hXTEJnQWJwMDZZSXVYYnJBeThzTFFGVmdXaGNVbnpkdkhnWU5Hb1RodzRmRDJka1o2ZW5wZU9TUlI0U3BiYmR1M1VKMmRqYmVmUE5ONGR6Ky92N3c5L2VIaDRjSE1qSXlSRzNRVDBQV2FEUUFZSFNxSnpVZnRyYTJCamM2OU9sbnN0WmszNzU5d3M4ZUhoN1FhRFNRU0NSbzBhSUYrekNabENrV2dTRHp4TEdRN29VQkZ6T1VtNXVMZmZ2Mm9iQ3dFRGR2M3NRcnI3eUM0dUppaElhRzN2TzVhOWV1eFpVclY3Qno1MDdSOWhrelppQXdNQkR2dmZjZUlpTWpBUmpXR05CbmJGOXdjRENtVEpraTJsWlVWQVNOUm1NMFMwYWZwYVdsUVliTGlSTW5rSjZlRHFBcXFLUmZnK1dGRjE2QWw1Y1hjbk56OGVpamo5WjY1NEhNMzdWcjE1Q2NuQ3g4SUs1YXRRby8vZlFUa3BLU2tKK2ZEeWNuSndCQWZuNCtjbkp5RUJVVmhSOS8vQkdGaFlYbzFxMGJuSnljTUhyMGFNVEV4SWdLM2lxVlN0eStmUnZmZlBOTmc3d3Zhdm91WHJ3SVIwZEg0WEZsWmFVb0tKNmNuQ3owVDUyZ29DRDQrL3Zqd29VTFF0WmVkZFcvR0F3Yk5neVhMMS9HK1BIakVSZ1lpT1BIaitPbGwxNFN2WFoxcDArZnhwQWhRNkJTcVVSTFJuSytOd0ZWZDNVZnR2YVpiaFV1L2VkTHBWS1VsWlVKcWUzc3cyUnE5YjBJQkprbmpvVjBMd3k0bUtGbm5ua0d2WHIxUXN1V0xlSHY3NDg5ZS9ZZ0lDQUFXN2R1QlFCaHBSOTlhclVhNzcvL1BnNGRPb1NVbEJTREFtQzJ0clpZdFdvVlFrTkRVVnBhaXFpb0tGR0JKMzB5bWF6R2ZUcTZUSm9PSFRvWVRDbXFMajgvWDFqdVdaOXVIaVFBdUxtNWlTSzRVVkZSZVAzMTEwWEhWNS9tcFAvWXc4TkRXT0dJekl0R284R1dMVnZ3MldlZjRkcTFhOWkwYVJQYXQyK1B6cDA3WS9EZ3dRZ0tDc0xCZ3dlaDFXcmg1ZVVGQ3dzTGVIbDVZY1dLRmZEMTljWEhIMytNckt3czlPL2ZId01HREVCWVdCaisvZTkvUTZWU0lTb3FDbVBIam0zb3QwaE5XRVpHQnFSU0tSWXVYSWhYWG5rRk5qWTJCdU96VG1GaElmYnYzNC8wOUhROC8veno2Tml4STZaTm00YXhZOGZDejg4UFhidDJyZkYxT25YcWhKaVlHRnk0Y0FHdnZmWWFWQ29WdkwyOW9kRm9SRm1MRlJVVnFLaW93SlFwVTlDeVpVc01IandZRlJVVm9qcGJDb1dDRjJpRVNaTW1JU29xcXNiOThmSHhvc2QzNzk0RkFFUkdSc0xWMVJWRGh3N0ZraVZMQUZSZGcwaWxVaHc3ZHN6bzV6M0FQa3oxcjc0WGdTRHp4TEdRN29VQkZ6TmtZMk5qdFBpUldxMkdYQzZIcmEwdGJ0eTRBUXNMQ3lGYW41U1VoQk1uVGlBbEpRWGR1M2MzZXQ3dTNidGovZnIxbURObkRyWnUzWXFJaUlpSGFsOWVYaDZVU2lYeTgvTXhhOVlzMGRyelNxVVNTcVVTYXJWYUdEUysvUEpMREJzMkRFQlZCazVKU2NrOVU5OTBBNWMrL2FBT3B4UTFINXMyYmNLNWMrZnd4aHR2SUM4dkQ2MWJ0MFpVVkJRU0VoS3diZHMyREJvMENOOTk5eDFhdFdvbGZMaGR1M1pOK0xkeDY5WXRKQ2NuWSsvZXZZaUtpc0tjT1hNUUZoYUduVHQzNHVtbm42NXhXaHRSZFVxbEVsZXZYa1hIamgxaGFXbUpzMmZQSWljbkIxbFpXVGgxNmhSV3IxNE5XMXRiK1BuNVFhUFJRS1ZTd2NmSEIyM2F0TUZYWDMyRjc3NzdEczgvL3p6V3IxOHZ6TnNlTTJZTXRtM2JocGRmZmhsdDJyVEJzODgraS9uejUwTXFsVUl1bHdzRndRc0xDM0hnd0FIczJyVUxRVUZCY0hkM3grclZxN0Zueng1RVJrWUtLeCtWbFpXaFg3OSttRFp0R3RxMmJZdVJJMGRDcTlXaXRMUlVxSytsLzdpMlFvRmtudlRyck9tdnhHSE00Y09IRVJVVkJTOHZMOXk4ZVJQT3pzNElEUTNGVTA4OUJWOWZYK0c0SlV1VzRQUFBQNGRFSXNHQ0JRc0FWTjE1WlIrbXh1cGhGNEVnODhHeGtPNFhBeTVtenNmSEJ3RGc2K3VMWDMvOUZkOSsreTFpWW1Ld2MrZE8vUFRUVC9Eejh3TUFUSjA2RmFHaG9XalZxbFd0NTNOMmRzYnUzYnRyWENJYXFQckFxWTFhclVaZ1lDRG16SmtqaXNRQ1ZhbDF1amFOR0RFQ0FPRGc0Q0FNUnBtWm1majg4ODh4YWRJazBmT3FwNEhxUHZCcUtnSjFyeVdEeVh4TW1EQUJXVmxad2xTMDNidDNJeUFnQUhGeGNiaDA2UkxXcmwyTENSTW13TXJLU3NoeTh2YjJGZ3BQbno5L0hyTm16WUtkblIyVVNpVzZkZXVHaFFzWG9rdVhMaGd3WUFBcUtpcGdaMmZYa0crUm1naExTMHU4K3VxcmtFZ2s4UFgxUlVGQkFXYk9uQWtiR3h0NGVuckMwOU5UT0ZhbFVrR2owUWdyekhsNWVXSGx5cFVHMllkT1RrNklqSXpFckZtemNQYnNXWlNVbE1ET3pnN2UzdDRvS2lyQytQSGprWitmajRDQUFIaDZlaUlsSlVXWTk1MmFtb3FEQnc5aTZkS2wrUGpqajJGblo0ZTJiZHRpM2JwMXd2bDVBVWJWUFd5ZjZOT25EOUxTMG96dWk0dUx3NUlsU3lDUlNJVHJBbDJoU1BaaE1oVlRMQUpCNW9OaklkMHZpVmFyMVRaMEk2aDJ1cUswWEZLdWNlRGZ3N2pHL0hzWk4yNGNQdjMwVTFIQUpUazVHVGs1T1hCMGRNVENoUXR4OHVSSjRmaVpNMmZpOXUzYnVINzl1akJOWTlpd1lUaDY5Q2o4L1B3UUVCQ0FreWRQSWlNakE5OSsreTJpbzZNZmV2NXVmV25NZjQvR3l0Uy9zK3Jwdi9WSmYzbko2bFFxRlN3dEc5LzlGL2JoQjJmT3Z6UDI0YWF2TWY4K3pwMDdaM1FSQ1AyMkdqdkd4Y1ZGbUZKVVBVdEE5M2pBZ0FHTnN0WmJZLzU3L0ZQbS9ONDRGalk5amU4dlFrUlV4NVJLcGNFcVYwNU9Uc2pJeU1DTkd6ZFFYbDR1WkVtRmhJUmczYnAxT0hmdUhLWlBuNDZWSzFmaXlTZWZSSDUrUG1iT25Ba0xDd3RoNlY0Zkh4OG9GQW9oelpQb1FaZ3EyQUxVbk8wSG9GRmVuQkZWeHo1TTljV1VpMEFRL1ZNY0M1c2UvbFdJeU94WldWa1pySEoxNDhZTlZGWlc0c2lSSTNCemN6TW9sbmY4K0hIWTI5c2pMaTRPQXdjT2hKMmRuYkFpVFBXaXk2d0hSRVJFMURTWmFoRUlJbXFlVEhkN2pZaW9nU2dVQ29NTUY2bFVXbVBCMjd0Mzc2SzB0QlQyOXZaSVNFakE5OTkvajBtVEppRXJLd3RaV1Ztd3RiVVZmdWJGRlJFUlVmT2p2d2hFUUVDQWFEcVJVcWxFZVhrNVNrcEtUSnJOU0VTTkR6TmNpTWpzV1ZwYUdtUzRuRGh4QXVucDZRQ3FLcm5yMTJCNTRZVVg0T1hsaGR6Y1hEejY2S05ZdjM1OVF6V2RpSWlJR2tCZEx3SkJSTTBUQXk1RVpOYnk4L09GNVo3MUJRVUZJU2dvQ0FEZzV1YUdqSXdNWVY5VVZCUmVmLzExMGZIVlZ5clFmK3poNFNHc2NFUkVSRVJOWDBKQ1FxMzd1M2J0aXJsejV4cmQxN1p0VzJSblo5ZEhzNGlvaVdIQWhZak0ycGRmZm9saHc0WUJBTmF1WFl1U2toSklKSkphbjdOa3lSS0RiZnBUaDF4ZFhUbVZpSWlJaUlpSWFzV0FDeEdaTlFjSEIvajYrZ0lBTWpNejhmbm5uMlBTcEVtaVkzUXJGT20wYU5FQ1FNMlY0RnUzYmwwUExTVWlJaUlpSW5QQ2dBc1JtVFg5Mml3aElTRUlDUWt4T09iTk45ODArdHpxS3hmcDZFOC9JaUlpSWlJaU1vWmxzNG1JaUlpSWlJaUk2aGdETGtSRVJFUkVSRVJFZFl3QkZ5SWlJaUlpSWlLaU9zYUFDeEVSRVJFUkVSRlJIV1BBaFlpSWlJaUlpSWlvampIZ1FrUkVSRVJFUkVSVXh4aHdJU0lpSWlJaUlpS3FZd3k0RUJFUkVSRVJFUkhWTVFaY2lJaUlpSWlJaUlqcUdBTXVSRVJFUkVSRVJFUjFqQUVYSWlJaUlpSWlJcUk2eG9BTEVSRVJFUkVSRVZFZFk4Q0ZpSWlJaUlpSWlLaU9NZUJDUkVSRVJFUkVSRlRIR0hBaElpSWlJaUlpSXFwakRMZ1FFUkVSRVJFUkVkVXh5NFp1QUJFUkVSRVJOUTh5bWF5aG0wQkVaRExNY0NFaUlpSWlvbnJGUUV2ajQrenMzTkJOSURKN3pIQnBRdmhCUlVSRVJFUk4wZWJObXh1NkNYVkNkejErN3R5NUJtNEpFVFVGRExnMEFUS1pqSU42SThNN0FqVmpZSkNhT3ZaaGF1clloNG1JT0JaUzQ4Q0FTeFBBT3dMVUZEQXcyUGd3TVBoZzJJY2JIL2JoQjhNKzNQaXdEeE9aSHNmQ3hxYzVqNFVTclZhcmJlaEdVUFBBZ0FzMUJleW4xTlN4RDFOVHh6NU1qUm43SjVrSys1cDVZTkZjSWlJaUlpSWlJcUk2eG9BTEVSRVJFUkVSRVZFZFk4Q0ZpSWlJaUlpSWlLaU9NZUJDUkVSRVJFUkVSRlRIR0hBaElpSWlJaUlpSXFwakRMZ1FFUkVSRVJFUkVkVXhCbHlJaUlpSWlJaUlpT29ZQXk1RVJFUkVSRVJFUkhXTUFSY2lJaUlpSWlJaW9qckdnQXNSRVJFUkVSRVJVUjFqd0lXSWlJaUlpSWlJcUk0eDRFSkVSRVJFUkVSRVZNY1ljQ0VpSWlJaUlpSWlxbU1NdUJBUkVSRVJFUkUxUWprNU9RM2RCUG9ITEJ1NkFVUkVSUFJ3OHZQemtacWFhblRmaWhVclJJK25UcDBLSnljblV6U0w2TDZ4RDFOanh2NUpwbFM5djFsWVdFQ2owU0E4UEJ3VEowNFVIY3YrMW5SSXRGcXR0cUViUWMyRFRDWURBSnc3ZDY2QlcwSlVNL1pUYWtvMEdnMjh2THhRVkZSVTYzRnQyclRCa1NOSFlHSEJ4RlpxWE5pSFovYWJjUUFBSUFCSlJFRlVxVEZqL3lSVFluOHpUL3dyRVJFUk5WRVdGaGJ3OFBDNDUzRWVIaDY4TUtOR2lYMllHalAyVHpJbDlqZnp4TDhVRVJGUkUzWS9GMmVlbnA0bWFBblJ3MkVmcHNhTS9aTk1pZjNOL0REZ1FrUkUxSVRKWkRLMGJObXl4djJ0V3JVU3Bzb1JOVWJzdzlTWXNYK1NLYkcvbVI4R1hJaUlpSm93UzB0THVMdTcxN2pmM2QwZFVxblVkQTBpZWtEc3c5U1lzWCtTS2JHL21SK3VVa1JFelJaWEh5Qno0ZW5waVlNSEQ5YTRqNml4WXgrbXhvejlrMHlKL2MyOE1PQkNSTTFXdTNidDhPV1hYeHF0QnYvSko1OElQN2RwMHdZTEZpd3daZE9JSHNqQWdRTmhiMitQc3JJeTBYWjdlM3NNR0RDZ2dWcEZkUC9ZaDZreFkvOGtVMkovTXkrY1VrUkV6UmFyd1pPNXNMYTJ4ckJod3d5MkR4OCtITmJXMWczUUlxSUh3ejVNalJuN0o1a1MrNXQ1NFRjSXFoY0toUUovL2ZXWDZEK2Q2dHNWQ2tVRHRwU2FPMWFESjNOaHJKK3k3MUpUd2o1TWpSbjdKNWtTKzV2NTRKUWlxaGNsSlNYdzh2S0NWcXMxMkRkcTFDamhad3NMQ3h3K2ZCaU9qbzZtYkI2UlFGY04vdTdkdTBiM3N4bzhOUlZEaGd5QnJhMHQ1SEk1QU1EVzFoWXVMaTROM0NxaSs4YytUSTBaK3llWkV2dWIrV0NHQzlVTFIwZEg5T3ZYNzU3SFBmZmNjd3kyVUlOaU5YZ3lGN2EydGhnNmRLancyTlhWRmJhMnRnM1lJcUlId3o1TWpSbjdKNWtTKzV2NVlNQ0Y2ZzJuYWxCVFVWcy9aQitscGtSLzNMMmZNWmlvc1dFZnBzYU0vWk5NaWYzTlBERGdRdlhtZmdhRzU1OS8zZ1F0SWFxZHJocDhkYXdHVDAyTmZwRTlZd1gzaUJvNzltRnF6TmcveVpUWTM4d0RhN2hRdlhuc3NjZlF0MjlmL1BEREQwYjNQLzMwMDNqc3NjZE0zQ29pUTdwcThJY1BIeFp0WnpWNGFtcnM3ZTB4Yk5nd1NDUVMyTm5aTlhSemlCNFkrekExWnV5ZlpFcnNiK2FCQVJlcVY1NmVualVHWERoVmd4b1RUMDlQZzRBTCt5ZzFSWjZlbnBCSUpBM2RES0tIeGo1TWpSbjdKNWtTKzF2VEo5RWFXMGFHcUk3Y3ZIa1R2cjYrUnZjZFBIZ1FuVHAxTW5HTGlJeVR5K1h3OVBRVVZZUC80b3N2V0tDc0dRa09Ec2JGaXhjYnVobWtSeWFUWWZQbXpRM2RqQ2FEZmJqeFlSLytQK3lmalk4NTkwLzJ0OGJIblB0YmJWakRoZXBWcDA2ZDBMdDNiNFB0VHozMUZJTXQxS2l3R2p6eHdxenhPWGZ1WEVNM29VbGhIMjU4MklmL0QvdG40MlBPL1pQOXJmRXg1LzVXRzA0cG9ucm42ZW1KUzVjdUdXd2phbXc4UER6d3hSZGZDRDlUODlSY0x3Z2FHNWxNMXRCTmFMTFloeHNIOW1IajJEOGJoK2JTUDluZkdvZm0wdCtNWVlZTDFUdGp3UlVHWEtneFlqVjRJaUlpSWlLcUs4eHdvWHJYdFd0WGRPdldEZGV1WFFNQWRPL2VIVTg4OFVRRHQ0cklFS3ZCRXhFUkVSRlJYV0hBaFV6Q3c4TkRDTGh3cWdZMVpxd0dUMFJFUkVSRWRZRUJGeklKVDA5UHBLU2tDRCtUK1RHM2F2Q0xGeTl1NkNiOFk4MjFHandSRVJFUlVXUEFnQXVaUk0rZVBkRzVjMmRJSkJMMDZOR2pvWnREOWNDY2dpM21nb1hpaUlpSWlJZ2FEZ011WkJJU2lVU1lxc0hwR3VhTlgvSWJoK1pjRFo2SWlJaUlxREZnd0lWTWhsT0ppSWlJaUlpSXFMbGd3S1VKTUxmYUdPYUF0VEdJaUlpSWlJaW9OaFlOM1FDNk53WmJHaDlPbXlFaUlpSWlJcUxhTU1PbENlR1gvTWFCdFRHSWlJaUlpSWpvWHBqaFFrUkVSRVJFUkVSVXh4aHdJU0lpSWlJaUlpS3FZd3k0RUJFUkVSRVJFUkhWTVFaY2lJaUlpSWlJaUlqcUdBTXVSRVJFUkVSRVJFUjFqQUVYSWlJaUlpSWlJcUk2eG9BTEVSRVJFUkVSRVZFZFk4Q0ZpSWlvRHVUbjV6ZDBFNGorRWZaaElxSXFIQStwcmpEZ1FrUkU5QThkUFhvVU0yYk1nRUtoZUtqbno1Z3hvMDdhc1hmdjN2czZyckN3RUJxTnh1aStuSndjeko4L0h4VVZGYUx0bVptWitQVFRUdzJPdjNMbEN1N2V2ZnZnamFWR3haUjkrTWFOR3poKy9MaG8yL3IxNjQwZTYrSGg4VkR0MGVmdDdWM3IvcHMzYjRyK1BWUldWaUk1T1JsS3BmSWZ2ellSTlQybUdBOS8vdmxuWEwxNlZiUk5yVmJqczg4K2U2alh2RjhjRDAzUHNxRWJRRVJFMUpSZHVuUUpTNWN1aFVRaXdlalJvMFg3RWhJUzhQVFRUd3VQTlJvTlhuenhSWU56WEwxNkZRRUJBUWJiZCsvZURRRDR6My8rQTQxR2c1czNiK0tycjc2Q241OGZiRzF0Y2YzNmRadzlleGJlM3Q3SXlzcENjbkl5L1AzOUFRRDkrL2RIdTNidFVGWldoakZqeGlBeU1oSUFjTzdjT2N5Y09ST0xGaTNDbURGakRGNnpYNzkrMkwxN055SWlJckI1ODJaWVdGamc3dDI3MkxScEU1S1RrdzJPejh6TVJIWjJOcEtUazdGczJUSmN2SGpSNk8rcHRMUVU1ODZkcStuWFNBM0lGSDE0eUpBaHNMZTNoMXd1eCt1dnY0NlBQdm9JN3U3dWVQSEZGNkhSYVBEbm4zL2l4SWtUQUFCYlcxdHMzNzdkNEZ3YWpRWkRodzQxMkg3MjdGa0F3Snc1YzNEdDJqV0QvWVdGaFJnM2JwekJkbDBBTVNrcENRNE9EbGkwYUJFa0VnaysrZVFUWEw1OEdWWldWZ2JQSVNMelpvcnhFQUJTVWxJd1pNZ1FkTy9lWGRoV1dWbUpKVXVXWU96WXNhTG5IVHQyREFrSkNhSnQ1ZVhsYU4yNk5ZQ3FJRW1uVHAwQUFMZHUzY0kzMzN6RDhiQVJZY0NGaUlqb0lmMzY2Njk0NDQwM0VCOGZqeUZEaGdqYk16SXlzSDM3ZGp6MTFGT2k0eTBzTEVRWFhEb3ltY3pvZGgybFVvbmR1M2NMRjNCV1ZsYll0V3VYMFFzNkhYdDdlMlJsWldIcDBxWG8yYk1uQU9EdnYvL0d1KysraTAyYk51SHR0OTlHdDI3ZDhLOS8vVXQ0em9RSkUxQlJVUUdWU29XeXNqTGhZbE11bDBNdWx5TXNMQXdBa0pXVkpUeG45dXpac0xPelExcGFXbzFaQ2dBd1lNQ0FHdmRSd3pGVkg3YTN0OGZSbzBjeFpjb1U5Ty9mSDU5KytpbSsrZVliN042OUc3Tm16Y0w4K2ZNeGFOQ2dXdHVxMVdxaFVDaUV3SjFhcmNiQWdRT0YvYXRYcnhaK1ZxdlYyTHg1TTY1Y3VZS1NraEowNk5BQlhsNWU4UFB6TXpodmJHd3Nac3lZZ2RUVVZQajcrK09ERHo0QUFJd2NPVkowM045Ly80MzA5SFRSRnlRaU1oK21HZzgxR2cyKy9mWmJ6Smt6NTc3YU5XTEVDSXdZTVFKdWJtNDRlZklrQU1ETnpVMElrcmk2dWdvL3U3bTVBZUI0MkpndzRFSkVSUFFRenAwN2gvbno1K1BOTjk4VVhaamw1ZVVoTVRFUkd6ZHVoTFcxdGNIelZxMWFoVysrK2NaZ2UvWGdTVzBYYXc4aU56Y1g0ZUhoS0NrcHdheFpzK0RyNjR0bm5ua0dzYkd4ZVBQTk4vSDIyMjhMV1FNRkJRVTRkZXFVNlBreW1VeVVtZUxxNm1yd0d0T25Ud2NBYk42OEdUdDI3S2lUZGxQOU0zVWZMaTh2eDk5Ly80M3UzYnNqTmpZVzNicDF3NmxUcC9EMTExL2ozWGZmRlIwYkh4K1AwNmRQbzdpNFdMZ2J1Mi9mdnZ0NlgyZk9uRUZTVWhMNjlldUgrUGg0akIwN0ZvbUppVmk1Y2lXeXNySXdZOFlNUFBmY2M4THhOalkyV0wxNk5TUVNDWll0VzRiSmt5ZGoyclJwQnVjZE4yNmMwZDhIRVRWOXBod1B2Ly8rZTVTVWxBalpNUXFGQWdzWExzU29VYU1lcU0yNjE2aXNyQlIrTGk4dkZ4M0Q4YkRoTWVCQ1JFVDBFSXFMaXhFWkdZbUVoQVFrSmlZSzIrVnlPWlJLcFpBTkFnQkhqaHlCaFVWVjJiVDU4K2Nibk90ZWQ4TWUxbzBiTjlDNmRXdGhHa2ZYcmwweFpjb1VBTUN6eno2TGQ5OTlGM1Buem9XcnF5dWlvcUlBd0dpcXNmNDJ1VnhlNCt0Tm56NWRDTDVVeHd5WHhzZlVmZmo4K2ZOQ1JrcVBIajFRVkZTRTJOaFlBTURMTDc4TUFQampqejl3NXN3WlJFWkc0dGRmZjhYa3laT0ZPN2RxdGJyR2M2dFVLdXpkdXhjSERoeEFSVVVGSWlNamhVQ2lqNDhQYkd4c0VCTVRnOU9uVDJQNTh1V3dzTERBNHNXTDRlenNEQUJvMWFvVnJsNjlDcmxjanBNblQ0cnFLTFJxMVFyYnQyK0hVcW5rRnd3aU0yWEs4ZkR3NGNNSURRMFZhcjFFUkVUQTBkRlIyTDkwNlZKTW5EZ1IvLzczdjJ0dHMrNDFYRjFkaFovZDNOdzRIall5RExnUUVSRTlCQThQRDZqVmFrUkhSNHN5UUE0Y09BQmZYMS9oWWt3bWswR3IxUUl3dk9PbDA3bHpaNlA3bGk5Zkxrd0hlaGcvL1BBRGV2VG9nU05IanVEcHA1L0dxVk9uNE8zdGpZS0NBanoyMkdNQUFDOHZMNmpWYXRqYTJnS0FRV0ZjbVV3bTJxYWY0YkovLzM2c1g3OGVwYVdsUWgwTmFqcE0zWWQvK09FSGRPL2VIY0hCd2ZqNTU1OHhjK1pNMk5yYW9yaTRHRktwMU9DNXg0NGRBd0RzMnJVTFk4YU1nWjJkWFkzdnhkTFNFZ1VGQlFnSkNjSEtsU3Z4emp2dmlQWWZPWEpFK0ZtajBTQThQQnc5ZXZUQVJ4OTloSzFidDZLa3BBVGZmUE1Oa3BLU01ITGtTQnc5ZWxUMGV3S3E3a0xiMk5qVTJBWWlhcnBNTlI1MjZ0UUpXVmxab3VrODE2NWRFMDNOY1hGeFFVUkVCRUpDUWhBY0hJenZ2LzhlVVZGUktDc3JnN2UzTjlxMmJWdnJlK0Y0MkxndzRFSkVSRlNINHVMaTRPUGpZL1RPejhOa3NjeWRPeGQ1ZVhrSUNBaW84ZjgxR1RWcUZOTFMwdkNmLy93SHZYcjFFcmE3dUxpSTZyQThMRDgvUC9qNStjSEZ4VVhZNXU3dWpoWXRXZ2lQS3lzckRWYWtvY2F0cnZ1d3pvc3Z2b2pwMDZjak5UVVZreWRQeHVUSmsvSFNTeTloNHNTSjJMVnJGNEQveTZaU0twWEl6YzFGeTVZdG9WYXJFUndjakpTVUZLT0JHWjAzM25oRGFIOXRmYzdGeFVVb0dCMFVGSVNnb0tEN3lzQlNLQlM4bzB2VXpOVDFlSmlXbG9aT25Ucmh6Smt6bUQxN052NzQ0dzlJSkJKMDdOaFJtQTQwYXRRbzlPclZDN05uejBaeGNURWlJaUtRbFpVRk56YzM0YlBiemMxTkdDL2xjcm53cys0Y0hBOGJEd1pjaUlpSTZvanVycGRFSXFuMXVQNzkrNk5idDI0MTdzL0x5eE15UmhJU0VoQVFFQ0FVelRYMi81cVdlYlMydGtaQVFBQU9IRGlBTDcvOFV0aXVVQ2hFei9IMTlSVlNtNDJkUzM5YmJWT0tnS29pZ3ZyQm5McFkxcGRNcHo3NnNNNmpqejRLZDNkM1pHZG5BNEFRbUx0OSt6WmVldWtsNFdjQStPU1RUekJ3NEVCY3YzNGRRVUZCR0Q1OE9DUVNDUndjSE83NUh2Uy9mRHlzQ1JNbUdHeXJyS3dVTXNHSXlQelZ4M2hvYjIrUGhRc1hJalkyRnBjdVhjS0pFeWZnNmVscDhKeXVYYnRpKy9idEtDa3BNWHJPRjE5OFVmamMxaSthdTJIREJ0RnhIQThiSGdNdVJFUkVkZVRPblR1d3NyS3E5UzQ4VUxYS2tQNmRzYmZlZWt1VThxdWZNUUlZMXE3UVhRVGVEMGRIUjF5NGNBRlpXVm40L2ZmZjBhVkxGeUhENWU3ZHUyalpzcVZ3YkdKaUltUXltZWo1TXBsTUZFRGgwczdtcmI3Nk1GRFZqeFVLQlRRYWpXaDd1M2J0RERKY2Z2dnRONFNIaHd1djBhVkxGK1RtNXFKTGx5NUcyM1B5NUVuMDdOa1RIVHQyaEsydHJjSFVPSDNHMmxhZGZvRmVEdzhQYURRYVNDUVNZVm9CTlc0cEtTbEdDMzNlcjlXclY2Ti8vLzRZTm14WXJjZGR2SGhScUhzQlZJM041OCtmeDNQUFBXZTByMmcwR2l4ZHVoUUxGeTdrZEl3bW9EN0d3MG1USmduL1g3ZHVIWDcrK1dla3BxWWFQVy9MbGkxRm45SDZkTUdXZTIzbmVOandHSEFoSWlKNlNCS0pCTzd1N3NManpNeE1XRmhZSURBd0VETm16SUNibXh2R2p4OWY2OTJ4c3JJeWZQMzExN1cramxLcEZIN1dhRFJRcVZTaS9icUNvOVZGUkVUZ2wxOStRVVJFQk02Y09ZUGR1M2RqelpvMXdubENRa0lRRWhLQ01XUEdHQ3o1cU0vWXZ1RGdZS0VBcjA1UlVSRTBHazJOR1RmVStKaXFEd05WWHpBZWZmUlJUSjA2MVdBSmNhMVdDNVZLSldSUVJVWkdHbnpKT1hic21FRkFVT2Z6enorSFdxMUd4NDRkSVpmTGhSVDVCMVZjWEF3QW91ZExwVktVbFpYeEMzSVRrcHFhS2dSY0JnNGNpSzVkdTRyMlg3OStIYm01dVRVK3YwK2ZQdmpnZ3cvdUdYQ1pObTJhS0pOTHE5VWlKU1VGdzRjUEY3SzI5R1ZuWjZPZ29FRG9TOUhSMGNqTnpZVmNMaGRsQzFSV1ZtTGp4bzM0MTcvK2RjLzNTblhIbE9QaHVISGpzSEhqUmp6enpETTFCcEtOMFdnMHlNL1BSMmhvcUxCTkxwZUxQbmZEdzhNeGR1eFlZUi9IdzRiRmdBc1JFZEZEc3JDd1FFSkNBdkx5OHBDV2xvYVRKMDlpMjdadHVIbnpKaElURTVHYW1vcjU4K2NiM0FVS0RnNFdmazVQVDBkRlJRVm16NTZORVNOR3dOM2RIU0VoSWNMKzMzNzdUVmk5UUsxVzQvTGx5M0J5Y2hLZFQ3ZTBaSFZ2dlBFR2JHMXQwYTVkT3dRR0JtTGx5cFdpdHNmR3hpSThQQnlkTzNjV0ZjWFRKNVBKYXR5bm85VnFFUmNYaHc0ZE9oaE1LYUxHelJSOVdFZDNselFqSXdPRmhZVTRldlFvM056Y1lHOXZqOE9IRCtQOTk5OFhWdEtvSG15NWR1MGFNak16c1hQblRtR2JSQ0tCUkNKQmFXa3BybDY5S3JScDBxUkp3cXBieHNUSHg0c2UzNzE3RjBCVmtNZlYxUlZEaHc3RmtpVkxBRlQ5bTVOS3BUaDI3QmphdFd0WDYrK1NHcWRXclZvWjFOclFEeUs3dWJrWlBFZXIxVUt0Vmh2ZGw1cWFpaDQ5ZW9pMjZVK2RWQ3FWK09XWFg3Qmx5eFpoMjdGanh5Q1JTTEIxNjFiOC92dnZ3aGZZZmZ2MndkcmFHcU5HamNMKy9mdGhiMjhQb09yZmw1V1YxVU84Vy9vblREVWVLcFZLSkNRazRKRkhIc0V2di95Q3VYUG53dHZiRzUwNmRRSlFOZTBYcUFxdUtCUUsvUEhISC9qMDAwK2hVQ2dRR2hxS25qMTdpajVuWFYxZGEvemM1WGpZOEJod0lTSWllZ2hYcmx6QjU1OS9qcSsvL2hyWHJsM0RDeSs4Z0YyN2RxRmR1M2JvMmJNbmhnMGJocDA3ZHlJOFBCd2VIaDVZdUhBaDd0eTVnenQzN3FCWHIxNVl2MzQ5dnZycUs3UnMyUktmZnZvcGZ2dnROeHc5ZWhSSlNVbm8yN2N2amgwN0JnOFBEK3pidHc4REJnekE1TW1UWVc5dmovVDBkUFR0MnhlbHBhV29yS3dFVUZYdm9tZlBuZ2FaTDdyVllaWXRXd1lYRnhjOC92amp3c1VVQURnN08rUHR0OTlHVWxJU3RtN2QrbEMvaDd5OFBDaVZTdVRuNTJQV3JGbWlOSDZsVWdtbFVnbTFXczNVNDBiSVZIMVkvMi8vNDQ4L1lzMmFOVWhMUzhNbm4zeUNOV3ZXb0tLaUFna0pDUUNxcGdhOStPS0wyTFZybDNBWHVhU2tCTE5tellLL3Z6K2VlT0lKNFZ3V0ZoWVlNbVFJM04zZDBiZHZYMUVxdmY0cUhNWWNQbndZVVZGUjhQTHl3czJiTitIczdJelEwRkE4OWRSVDhQWDFGWTVic21RSlB2LzhjMGdrRWl4WXNLQk9mdTlVZi9TTExvOGJOdzVidG14QmNYR3hRYmFKN3M0OVVOWG5kSzVmdjQ2T0hUc0t4VURWYWpVdVhMaGdrRmsxYWRJay9QWFhYMUFvRlBEdzhFQnhjVEZ5YzNOUlhsNE9hMnRyMGQxLzNhbzJodzRkUXZ2MjdiRnQyemFEZGxkVVZCaGt1RENEd0xSTU5SNWV2bndaTVRFeGFOZXVIYlp2M3c0ckt5dGtabVlpSXlNRHYvMzJHK3pzN0RCa3lCQm90VnBJSkJJTUhEZ1FNVEV4R0RWcUZHYlBubzBXTFZvZ05qWldsSFZpTEl0RlZ6d1g0SGpZMEJod0lTSWllZ2pXMXRhNGMrY09wa3laZ3FGRGh3cDNKbldrVWltbVRKbUNrU05INHNTSkU3QzJ0c2I2OWV0eDllcFZkTzdjR1U4OTlSU1dMbDJLM3IxN0F3Q2NuSnd3ZVBCZ0tCUUtmUG5sbHpoeTVBZzhQRHpRcWxVcmpCMDdGdUhoNFFDQU5XdldZTVNJRVFnTkRjVnp6ejBIb09waWFkZXVYWmc0Y2FMUnRrNlpNZ1h0MnJWRGNuSXk5dS9mRHk4dkwySGZpQkVqUkVzOVY2ZWZYbTJNV3ExR1lHQWc1c3laWXhCVUtTNHVGcGErSERGaVJLM25JZE16VlI4Ry91L3YzNnRYTHl4ZnZoek96czZpMmhjS2hVS29WV1JwYVNrRVc2S2lvdkRJSTQ5ZzNyeDVScWQzSkNVbC9lUGZRNTgrZlpDV2xtWjBYMXhjSEpZc1djSjZCVTJFcmxhRmk0c0xkdXpZSVFReHF0ZkJNdWFISDM3QXJGbXo4TTQ3NzJEUW9FRUFnTUxDUWl4YnRnd2VIaDZZT1hPbTBBZjI3Tmtqdk03eDQ4ZHg0Y0lGU0tWU3JGMjdGa0JWRFErZDFOUlVTS1ZTOU83ZEd3Y09IQkMrR0k4Wk13WmhZV0hDZERyOXJDNFdKRFU5VTQySGp6LytPRjU3N1RWUm9WeC9mMy80Ky91TFhrOFhjTkZwMzc2OThITk1URXg5L0FvQWNEeXNEeEx0ZzFUZW93YWhpNnF6VUdIandMK0hjZnk5TkM3OGV6dzRjL3VkM2J4NVUwaFBib3JNN2U5aEN2eWROUzc4ZTRpWjh2Y3hlUEJnREI0OEdMR3hzWmc0Y2FMQnRNaVJJMGVLdHAwNmRRb3hNVEdZT1hNbXhvOGZMd3ArbkRsekJpa3BLV2pkdWpXV0wxOHVXdmJleGNWRnFPRlNWbFlHSHg4ZmJOKytYWlNKVloySGg0ZG9tVjY1WEE0dkx5OVJwbzIzdHpjKy92ampHZ3VtMWdWejc1L20vdjZhbXViODkyQ0dDeEUxT2FaYWZhQTZiMi92aDY1Tm9kRm9VRkZSZ2RMU1VpaVZTblR1M1BtaHprTjB2NXB5c0lXSTZFRXBGQXFzVzdjT1AvNzRJelFhRGFaTW1ZS3BVNmZDM3Q0ZUFRRUJvbU4xMjN4OGZHQmxaWVVQUHZnQXExYXR3dTdkdXlHVlNqRisvSGdBd09uVHB4RWZINDlkdTNaaHdZSUZlUHZ0dC9IZWUrOEJxQXBxcTFRcUJBWUc0dEtsUzdDMnRvYWxwYVZ3ZlNLWHk2RldxMkZ2YjQvNCtIZ2hJMUZmVkZRVXpwOC9qL0x5Y2xGZG1UdDM3bkJLRVpHWllNQ0ZpSnFjK2w1OVlNNmNPYmgyN1pyQjlzTENRbUYrdUQ1ZEN2Tjc3NzJIbkp3Y3FOVnFxRlFxNGY4dFdyU0FoWVVGV3JSb2dSWXRXcUIxNjlaWXRXcFZyVlh1aWVxS1ZxdkYvLzczUDNUczJMR2htMEpFVkcra1VpbXVYcjJLcUtnb3ZQenl5NURKWk5pelp3L09uajByTEgzcjZ1cUtVNmRPaVo3MzAwOC93ZDNkSFowNmRZS0Rnd01pSWlMZzV1WUdCd2NISkNZbUlqdzhISFoyZGtoSVNFQkJRUUVxS3lzeGVmSmtGQlVWUVNLUklEbzZHajE3OXNTNGNlT3daczBhWVVwSmRIUTArdlRwZzZDZ0lBREEzcjE3a1phV2hwS1NFbUZhMGJadDIrRG82QWgzZDNka1ptWUt0V05jWEZ5RW40bW9hV1BBaFlpYXRQcFlmV0QxNnRYQ1k3VmFqYzJiTitQS2xTc29LU2xCaHc0ZDRPWGxKZFNsMFBmNjY2OGpQRHhjdU1zVkh4K1BMbDI2MUxpQ0RGRjErZm41Q0FrSndkNjllMkZuWndlZ0tvQVlHeHY3MEVWdGxVb2x4bzRkYTVER2UrellNZXpjdVJNYk5temduVlF5aVp5Y0hPemR1eGV4c2JHaWFSbVptWmxRcVZRR0FlMHJWNjdBeWNtcFhxZFZrUG5RcjZHaTgvZmZmeU11TGc2SERoMnE4WG42U3kvMzd0MGJZOGFNd1lJRkM5Q2xTeGQwNmRKRnFIbGxaV1VsWkE3T216Y1Bnd1lOd3ZEaHcrSHM3SXowOUhRODhzZ2plUExKSndFQXQyN2RRbloyTnQ1ODgwM2gzTG82SFI0ZUhzakl5QkMxb2JLeVVnaXdhRFFhQU9CTm1TYnF0OTkrdzd2dnZvdlEwRkNoRnBBeGYvNzVKNDRlUFlvcFU2YmM5N2s1aGpaTkRMZ1FVWk5ocXRVSGRNNmNPWU9rcENUMDY5Y1A4Zkh4R0R0MkxCSVRFN0Z5NVVwa1pXVmh4b3dab2hUaDlQUjA0YUpPTHBlanNMQVFuVHQzRnBaQzFWYzlTRVFFQUo5OTlobWVlZVlaSWRnQ0FDZE9uTURUVHo5ZHA2OXordlJwdlAzMjIzamtrVWZ3eWl1dmlQYk5uajI3MW90RW9vZlZyMTgvN042OUd4RVJFZGk4ZVRNc0xDeHc5KzVkYk5xMENjbkp5UWJIWjJabUlqczdHOG5KeVZpMmJCa3VYcnhvOUx5bHBhWE5zaTRBM2R2Rml4Zmg2T2dvUEs2c3JCUk5MMHBPVG9hVGs1UG9PVUZCUWZEMzk4ZUZDeGV3YTljdW8rZXRYbWg4MkxCaHVIejVNc2FQSDQvQXdFQWNQMzRjTDczMGt1aTFxenQ5K2pTR0RCa0NsVW9sV2dLYUJYT2JyanQzN3VETk45K0VzN016bGl4WmdzMmJOK1B4eHg4M2VteTdkdTF3K1BCaFRKNDhXWlROSkpQSmhHQ0tXcTNHeElrVE1XL2VQQUFjUTVzcUJseEl4RlMxTVM1ZXZDaGFuVUNyMWVMOCtmTjQ3cm5uakZhOTFtZzBXTHAwS1JZdVhNZzdzYzJZS1ZZZlVLbFUyTHQzTHc0Y09JQ0tpZ3BFUmtaaTZOQ2hBQUFmSHgvWTJOZ2dKaVlHcDArZnh2TGx5MkZoWVlIRml4Zmo5dTNib2p0bzVlWGxvcnNQMVFVRUJERG9RZ0tOUm9NUkkwYWdyS3dNVmxaV3dzb3V4NDhmUjFaV0ZuNy8vWGZzM2J0WE9IN0hqaDE0L1BISGhiNnBvMUFvYXIxbzBtcTEyTEZqQno3OTlGT2twNmVMQ2p0ZXZud1pLMWFzUU4rK2ZldjQzUkVCRXlaTVFFVkZCVlFxRmNyS3lqQjY5R2dBVmNGcHVWeU9zTEF3QUJEVnlabzllemJzN095UWxwYUc5ZXZYMTNqdUFRTUcxRy9qcWNuS3lNaUFWQ3JGd29VTDhjb3JyOERHeHFiR3o5N0N3a0xzMzc4ZjZlbnBlUDc1NTlHeFkwZE1tellOWThlT2haK2ZuOEgwWlgyZE9uVkNURXdNTGx5NGdOZGVldzBxbFFyZTN0N1FhRFNpNjlxS2lncFVWRlJneXBRcGFObXlKUVlQSG95S2lnclI5WUpDb1dEQXBRbkt6ODlIZUhnNFhGMWRNWGZ1WEdSa1pHRGF0R2xZdVhJbG5uMzJXZUc0Nk9oby9Qenp6OEpqL1N6b2ZmdjJvVVdMRnNLMHQzZmZmUmRQUGZVVUFJNmhUUmtETGlSUzM3VXhkS1pObXlaVWRRZXF2Z1NrcEtSZytQRGhCdGtLQUpDZG5ZMkNnZ0loMkJJZEhZM2MzRnpJNVhMUmgxSmxaU1UyYnR3b1NnOGw4NlBWYXJGbzBTTEV4c2JlYzBvUklGNTlvSC8vL3NKMkp5Y256SjgvSHlrcEtaZzNiNTZ3K2tCQlFRRkNRa0t3Y3VWS3ZQUE9PNkp6SFRseVJQaFpvOUVnUER3Y1BYcjBnTE96czdCOGJuSnlNZ29MQzdGMDZkSTZmdWRrcnJSYUxZcUxpNFZ4VWExV3c5WFZGZWZQbjRlZG5aMW92SHorK2VkaGFXa0pDd3NMYk55NEViMTc5NGF0clMzeTgvUHg4c3N2WTlxMGFmamxsMThNWG1QbzBLRjQ2cW1uOE4xMzM2Rmp4NDZZUDMrK3NLK2lvZ0p5dVJ6VzF0WjQ1WlZYSUpmTGNmRGd3ZnAvNDlSc0ZCUVVHTlRPa01sa29nQ2hzZVhKcDArZkRnRFl2SGt6ZHV6WVViK05wQ1pOcVZUaTZ0V3I2Tml4SXl3dExYSDI3Rm5rNU9RZ0t5c0xwMDZkd3VyVnEyRnJhd3MvUHo5b05CcW9WQ3I0K1BpZ1RaczIrT3Fyci9EZGQ5L2grZWVmeC9yMTY0VTZMR1BHak1HMmJkdnc4c3N2bzAyYk5uajIyV2N4Zi81OFNLVlN5T1Z5WVRXandzSkNIRGh3QUx0MjdVSlFVQkRjM2QyeGV2VnE3Tm16QjVHUmtjSzFSMWxaR2ZyMTY0ZHAwNmFoYmR1MkdEbHlKTFJhTFVwTFM0VkF1LzVqL2RXTXFQRTZmZm8wRmk5ZUREOC9QOHljT1JOQVZkOXhkSFRFM0xsejRldnJpK25UcDZORml4Wll2bnc1Tm03Y2lMNTkrMkxvMEtINDRvc3Y4TjEzMzRtbW53RlZZK2JwMDZjeGQrNWM0VEhIMEthSkFSZXFVWDNVeHVqUm80ZG9tKzdEQmFqNm9QemxsMSt3WmNzV1lkdXhZOGNna1Vpd2RldFcvUDc3NzBLUnNYMzc5c0hhMmhxalJvM0MvdjM3WVc5dkR3QUlEZzRXcFdXUytURGw2Z052dlBFR0FDQXVMcTdXaXgwWEZ4ZWhUK3JrNU9SZysvYnRlT3l4eHd6YXBjUE1GcXFKL25RM29Db2RPRFEwVkhTTWZ2cjV5Wk1uOGRsbm4ySFJva1g0K2VlZjRlenNqSVNFQk5IeENvVUNMaTR1T0gzNk5ISnljaEFYRnljS3B0eThlUk9ob2FFNGN1U0ljQ2UyZXI4bXFndkdpbzdyYjVQTDVUVStkL3IwNmNJWGgrcDRkNVlBd05MU0VxKysraW9rRWdsOGZYMVJVRkNBbVRObndzYkdCcDZlbnZEMDlCU09WYWxVMEdnMHNMUzB4TzdkdStIbDVZV1ZLMWNhMUxwd2NuSkNaR1FrWnMyYWhiTm56NktrcEFSMmRuYnc5dlpHVVZFUnhvOGZqL3o4ZkFRRUJNRFQweE1wS1NsQ0haZlUxRlFjUEhnUVM1Y3V4Y2NmZnd3N096dTBiZHNXNjlhdEU4N1BnRXJUVmxCUWdNVEVSR0dhcm40ZkE2cXVFM2Z1M0luWTJGajQrdnBpOHVUSm1EcDFLbng4ZkxCaXhRb01HVElFSDM3NElXSmlZZ3pPdlduVEpreWFORW4wdllaamFOUEVnQXNCTUYxdGpFbVRKdUd2di82Q1FxR0FoNGNIaW91TGtadWJpL0x5Y2xoYlc0dW1DOGxrTW1pMVdodzZkQWp0MjdmSHRtM2JETnBkVVZGaGtPSENLVWVEUjY0OUFBQWdBRWxFUVZUbXlWU3JEK2lUeStWR1A5eHFjdVhLRlN4YXRBaFNxUlNabVpsR2o2bWVmVU5VbStqb2FMei8vdnRRcTlWQ0JwVmFyUmJHMmhrelppQTRPQmduVHB6QVYxOTloYUZEaHlJbkp3ZHBhV2xJVGs2R3BhWDRZMTQzblU0L0dQajMzMzlEb1ZDSTBwcHYzNzVkeisrTW1pUGR0RkFkbVV3bTJxWi9kM2IvL3YxWXYzNDlTa3RMUlJsZVJEV1JTQ1RJenM0V0hsZWZ6cU5QZjJ5OG44TDJOalkyd2hnTWlLZHRBTURSbzBjTlZoV1NTQ1FZTjI0Y1JvOGViVEFXazNuNDQ0OC9vRktwTUgzNmRNVEd4aUkyTnJiR1k1Y3RXNGFyVjY4S04vM1VhalY4ZlgxUldGaUlPWFBtQUFDV0xGa0NvS3J2WHJwMENhMWJ0eGFkZzJObzA4Ui8vUVRBTkxVeEFHRFBuajNDNnh3L2Zod1hMbHdRVlpWLzY2MjNoUE9tcHFaQ0twV2lkKy9lT0hEZ2dIREhkY3lZTVFnTEM0TldxNFZLcFJMU09RRVdHak5ucGx4OVFNZlcxdGJndzAyZkx0QURBTC84OGd0ZWYvMTF6Smd4QXhzM2JqUTZOUTRRQnkySnF0UFArZ01BQ3dzTFRKZ3dBVE5tekVDZlBuM2c1T1FFbFVvbFhOaGJXVmtoTGk0T3I3LytPbFFxRldiUG5nMTdlM3VzVzdjT3ljbkp3a1djdnRteloyUEVpQkg0N3J2dmtKaVlpTUxDUW56NDRZZENZYis3ZCsvV0dEQWtNaFUvUHovNCtmbUp4bGwzZDNkUnJZdkt5a3BtQ0ZDTmFncTIxSWZhbG5CbXNNVjg5ZXZYRC8zNjlRTUFCQVlHQ3R0bE1obXlzN05GQmZDQnF1TEsxUXZWRzJOaFlZSE5temRqMnJScDZONjlPM3g4ZkI2NGJSeERHdytPQUNSUzM3VXhxbnYyMldkUlZsYUd3NGNQWS92MjdRYjdBS0JuejU1SVNVa3htTXVxdjRTZS9qWUdYSnFQK2xwOVFFY3VsOS8zMUlxLy92b0xmbjUrbURoeElqWnUzRmpqdVpuaFFyWFJqWEZxdFJvREJ3NEVBSFRyMWcyVEprMUNmSHc4VnExYUJiVmFMVW94N3RHakIyUXlHWDc3N1RjaEhYN3g0c1VJQ2dyQ21ERmpoTUs0Q29VQ3AwK2Z4ZzgvL0lBTkd6YWdRNGNPZU8yMTEvRFJSeDhoTEN3TUd6WnN3QmRmZklGUFB2bkU2TExuUlArVXQ3ZDNyZHRxUzRjSHFyNkU2R2NXVkE5UUVoRTFCY2F5cDZ2ZjRMT3pzOFA4K2ZPeGF0VXFJZURDTWJScFlzQ0ZURm9iQTZpcUY2QlNxUkFZR0loTGx5N0IydG9hbHBhV1FyRmV1VndPdFZvTmUzdDd4TWZIaTViZDFZbUtpc0w1OCtkUlhsNHUrZ0o3NTg0ZFRpbHFSdXA3OVlGSmt5WWhLaXFxeHRlUGo0OFhmaDQ2ZEtob3hSaG11RkJkQ2c0T3h1M2J0NkZRS0dCaFlTRUt1UHo2NjYvSXpjMUZ4NDRkY2VqUUlmajQrS0I3OSs3NDlOTlA4ZGhqajBHaFVBQ291c3Q2NHNRSjlPclZDNnRXcmNKLy8vdGZyRml4QW41K2ZtamJ0aTFlZWVVVlBQcm9vMGhKU1VINzl1MGI2cTJTbVVwTVREU1laaXlUeVVRWC8xeVdsSWlhSW1PQmkrbzM3RmFzV0lIQmd3Y0RxTXJRMWkvTllLejJKVkNWbVoyWGx3ZUFZMmhUeG9BTG1hdzJSbVZsSlNaUG5veWlvaUpJSkJKRVIwZWpaOCtlR0RkdUhOYXNXU05VaEkrT2prYWZQbjBRRkJRRUFOaTdkeS9TMHRKUVVsSWlERjdidG0yRG82TWozTjNka1ptWktXUzZ1TGk0MUpyV1NVMlhLVmNmMFArUTFGK1Z5SmpEaHc4aktpcEttSnFrY3ovVDhZanVsN1cxTlRwMTZvU2lvaUpSVUxtNHVGZ282UGpjYzg4aFBEd2N3NGNQaDRPREF4NTc3REhST1NRU0NkemMzSER5NUVsczNib1ZibTV1aUkrUHg3NTkrL0RycjcraWJkdTJpSWlJUUhwNk9tYlBubTNxdDBobXJMYk1QbVA3Z29PRE1XWEtGTkcyb3FJaWFEUWFvM2Q0aVlnYVV2VnBPVEtaREJrWkdRWlRpdTdYOTk5L0QydHJhL3ozdi85Rmx5NWRPSVkyY1F5NGtFbHJZOHliTncrREJnM0M4T0hENGV6c2pQVDBkRHp5eUNOQ1JmZGJ0MjRoT3p0YnREU2F2NzgvL1AzOTRlSGhnWXlNREZFYjlLY1ZhVFFhQUZWZktzajhtSEwxZ1g4Nm4xVlhjOE9ZRFJzMi9LTnprM2t6dHFTanZpdFhycUJObXpZQXFzYnA4UEJ3REJnd1FBZ1NSa1JFQ01YRWxVb2xiRzF0Y2ZueVpkamEya0lpa2VEbm4zOUczNzU5RVJJU2dpKysrQUt6WjgvR21ERmpzR25USm93ZlB4N0RoZzNESjU5OGdqMTc5bURTcEVuMS9uNnBlVGg2OUtqUjdUS1pyTVo5T2xxdEZuRnhjZWpRb1lOQk9qd1JrVGs2ZWZJa3NyT3o0ZWpvaU9qb2FORjNMbjBjUTVzR0JseklxUHFxalZIOXk4U3dZY053K2ZKbGpCOC9Ib0dCZ1RoKy9EaGVldWtsMFd0WGQvcjBhUXdaTWtTME5LcXVqYXpmWXI1TXVmckFQMVZUc09WZSs0aDBtWVQ2TlZ6T25qMkx4WXNYdzhIQkFYLysrU2RlZmZWVkFGVnpzUWNNR0lCWnMyWUp6eDh4WWdTQXFwVVRkSFBFcmF5c0VCb2FDcmxjams2ZE91SEVpUlBZc0dFRFBEdzhzRzdkT25UcDBnVVpHUmxDWUh6WnNtV1lPWE1tdnYzMlc2eFlzY0prNzUyb3VyeThQQ2lWU3VUbjUyUFdyRm5DMUdPZ0t1dFJxVlJDclZhYnREZ3FFWkcrbW02VWpCbzF5bUJiVUZBUXdzTENVRlpXSnNxbUxpc3JFeDBYRVJHQmlJaUlmOXcyanFHTkF3TXVaRlI5MThiUTZkU3BFMkppWW5EaHdnVzg5dHByVUtsVThQYjJOdmd5WFZGUmdZcUtDa3laTWdVdFc3YkU0TUdEVVZGUklTckVxMUFvR0hCcFJ2amhRT1pFS3BVaUxTMU45UGpBZ1FNQWdQNzkrMlBUcGsyb3JLeEU2OWF0aGZvcUxWdTJOTG9LRVFCMDd0d1paODZjZ1VhamdZMk5EU3dzTEtCV3EzSGx5aFdNR1RNR0sxZXV4SjkvL29td3NEQm9OQnAwNk5CQnFGZms0T0NBclZ1MzR0YXRXL1g3cHFuWnUxZWdXNjFXSXpBd0VIUG16REVZODR1TGk0WGl6cnBBSXhHUnFWVXZ1WEEvRWhJU1JIVmI5TSt4WU1HQyt6NFB4OUNtZ1FFWE1tbHRES2xVQ3JsY0xpemxYRmhZaUFNSERtRFhybDBJQ2dxQ3U3czdWcTllalQxNzlpQXlNbEpZK2Fpc3JBejkrdlhEdEduVDBMWnRXNHdjT1JKYXJSYWxwYVZDb1NyOXgxemlqSWlhbXI1OSs0b2U2NVpwdHJLeUVxWmRQb2pxQmNTbFVpbm16NTh2UEg3aWlTZHFUQzJXU3FYQzZ4UFZsNFNFaEZyM2QrM2FGWFBuempXNnIyM2J0cUtzUnlLaXBxSjZrVno5TEpuN1hSMFQ0QmphVkREZ1FpYXRqZUh0N1kyaW9pS01IejhlK2ZuNUNBZ0lnS2VuSjFKU1VvUXZGS21wcVRoNDhDQ1dMbDJLanovK0dIWjJkbWpidGkzV3JWc25uSjhCRlNJaUlpSWlJbXJNR0hBaGs5YkdxSDQzOWVqUm93YXJDa2trRW93Yk53NmpSNDhXdlI0UkVSRVJFUkZSVThFaUNHVEFsTFV4YWx2Q21jRVdJaUlpSWlJaWFxb1ljQ0VpSWlJaUlpSWlxbU1NdUJBUkVSRVJFUkVSMVRFR1hJaUlpSWlJaUlpSTZoZ0RMa1JFUkVSRVJFUkVkWXdCRnlJaUlpSWlJaUtpT3NhQUN4RVJFUkVSRVJGUkhXUEFoWWlJaUlpSWlJaW9qakhnUWtSRVJFUkVSRVJVeHhod0lTSWlJaUlpSWlLcVl3eTRFQkVSRVJFUkVSSFZNUVpjaUlpSWlJaUlpSWpxR0FNdVJFUkVSRVJFUkVSMWpBRVhJaUlpSWlJaUlxTC94OTZkaHpWeDdmOERmeWRzRVJUYUtxNVVyVnYxUjYyOXhxVUlDa1VzYWwzcTNsckZyZTBWRkxGVmNNTUZYT3BHRmFrTENOWjZiNFZTMTZwRnhTcGFsNkxYWHEzdDF4WHJXdGNLeUo2UXpPOFBuc3hsU0ZqRVFFSjh2NTdIeDJSbU1qbkpPVXhtUG5QTzV4Z1pBeTVFUkVSRVJFUkVSRWJHZ0FzUkVSRVJFUkVSa1pFeDRFSkVSRVJFUkVSRVpHVFdwaTRBRVJHUk9WRXFsYVl1QXRGellSc21jOGIyU2RXSjdZMU1qVDFjaUlpSXdKTXljK1RxNm1ycUl0UW9iTVBtaDIzNGY5Zyt6WThsdDArMk4vTmp5ZTJ0TE96aFFrUkVCQ0FtSnNiVVJUQUszVW5tMmJOblRWd1NxbTVzdzJUTzJENnBPckc5a2JsZ0R4Y2lJaUlpSWlJaUlpTmp3SVdJaUlpSWlJaUl5TWdZY0NFaUlpSWlJaUlpTWpMbWNDRWlvMktTTWlJaUlpSWlJdlp3SVNJallhREYvTHlvMmVDSmlJaUlpTXdCZTdnUWtWRXdHendSRVJFUkVkSC9zSWNMRVJFUkVSRVJFWkdSc1lkTERjSWhHMFJFUkVSRVJFUTFBM3U0MUFBTXRKZ2Y1c1lnSWlJaUlpS2lzckNIU3czQTNCaEVSRVJFUkVSRU5RdDd1QkFSRVJFUkVSRVJHUmtETGtSRVJFUkVSRVJFUnNhQUN4RVJFUkVSRVJHUmtUSGdRa1JFUkVSRVJFUmtaQXk0RUJFUkVSRVJFUkVaR1FNdVJFUkVSRVJFUkVSR3hvQUxFUkVSRVJFUkVaR1JNZUJDUkVSRVJFUkVSR1JrRExnUUVSRVJFUkVSRVJrWkF5NUVSRVJFUkVSRVJFYkdnQXNSRVJFUkVSRVJrWkZabTdvQVJFUkUxZW5UVHovRjJiTm5UVjJNS3FkVUtrMWRoQ3JsNnVxS0xWdTJtTG9ZUlBRQytmVFRUMDFkQkNLcVlkakRoWWlJWGlndlFyRGxSZkRISDMrWXVnaEU5SUxSL1g1WWVrQ2JpSXlIUFZ5SWlPaUZ4TUJMemNXTEhTSXlwWmlZR0ZNWGdZaHFDUFp3SVNJaUlpSWlJaUl5TWdaY2lJaUlpSWlJaUlpTWpBRVhJaUlpSWlJaUlpSWpZOENGaUlpSWlJaUlpTWpJR0hBaElpSWlJaUlpSWpJeXpsSkVSQytzQnc4ZUlDNHV6dUM2SlV1V1NKNVBtREFCRFJvMHFJNWlrUkd4am1zKzFxRmxZLzJTdVdMYnBPckdObWVaWklJZ0NLWXVCTDBZZE5ONGNpcFdNaGRhclJhK3ZyNTQ4dVJKbWR1OThzb3JPSERnQU9SeWRncXNhVmpITlIvcjBMS3hmc2xjc1cxU2RXT2JzMHlzSlNKNlljbmxjbmg3ZTVlN25iZTNOMy9VYWlqV2NjM0hPclJzckY4eVYyeWJWTjNZNWl3VGE0cUlYbWdWK1dIcjJiTm5OWlNFcWdycnVPWmpIVm8yMWkrWks3Wk5xbTVzYzVhSEFSY2llcUVwbFVvNE9qcVd1dDdKeVVrY0RrYzFFK3U0NW1NZFdqYldMNWtydGsycWJteHpsb2NCRnlKNm9WbGJXOFBMeTZ2VTlWNWVYckN5c3FxK0FwSFJzWTVyUHRhaFpXUDlrcmxpMjZUcXhqWm5lUmh3SWFJWFhsbGRNOWx0MHpLd2ptcysxcUZsWS8yU3VXTGJwT3JHTm1kWkdIQWhvaGRlbHk1ZDRPRGdvTGZjd2NFQm5UdDNOa0dKeU5oWXh6VWY2OUN5c1g3SlhMRnRVblZqbTdNc0RMZ1EwUXZQMXRZVzNidDMxMXZlbzBjUDJOcmFtcUJFWkd5czQ1cVBkV2paV0w5a3J0ZzJxYnF4elZrV0JseUlpR0M0aXlhN2JWb1cxbkhOeHpxMGJLeGZNbGRzbTFUZDJPWXNCd011UkVRQXVuWHJCb1ZDSVQ1WEtCUndjM016WVluSTJGakhOUi9yMExLeGZzbGNzVzFTZFdPYnN4eldwaTRBV2FZSER4NGdMaTdPNExvbFM1WkluaytZTUFFTkdqU29qbUlSbFVxaFVNRGQzUjAvL2ZRVEFNRER3MFB5UTBjMUgrdTQ1bU1kV2piV0w1a3J0azJxYm14emxvTTlYS2hLT0RzNzQ4aVJJOWkrZmJ2NFQ2ZjRzaU5IanNEWjJkbUVKU1g2SDI5dmI0T1B5WEt3am1zKzFxRmxZLzJTdVdMYnBPckdObWNaR0hDaEtpR1h5eXQwWVBEMjlvWmN6bVpJNXFGNGdqSkR5Y3FvNW1NZDEzeXNROHZHK2lWenhiWkoxWTF0empKd1NCRlZHVzl2YjJ6YnRxM01iWmo4aWN5Smc0TUR1bmZ2RHBsTUJudDdlMU1YaDZvQTY3am1ZeDFhTnRZdm1TdTJUYXB1YkhPV2dRRVhxakpLcFJLT2pvNTQrdlNwd2ZWT1RrNVFLcFhWWENxaXN2WHMyUk15bWN6VXhhQXF4RHF1K1ZpSGxvMzFTK2FLYlpPcUc5dGN6U2NUQkVFd2RTSEljb1dGaGVHSEgzNHd1Rzdnd0lHWU4yOWVOWmVJcW9xZm54LysrT01QVXhlRGlsRXFsWWlKaVRIYS9sakg1cWV5ZGN5Nk5EL0crSHRsdlpvZll4K0hheXEyVGZOajZXMlRiYzc4V0hxYkt3MlRaMUNWS212SUVJY1RXUmIrcUptZnMyZlBHblYvckdQelU5azZabDJhSDJQOHZiSmV6WSt4ajhNMUZkdW0rYkgwdHNrMlozNHN2YzJWaGtPS3FFcDE2ZElGRGc0T3lNbkprU3gzY0hCQTU4NmRUVlFxcWtvdjZzSFUzRlRsY0QzV3NYa3dSaDJ6THMyRHNmOWVXYS9tZ2NPbTliRnRtb2NYcVcyeXpabUhGNm5ObGNRZUxsU2xiRzF0RFdiVjd0R2pCMnh0YlUxUUlpSWlJaUlpSXFLcXg0QUxWVGxEUTRjNG5JaUlpSWlJaUlnc0dRTXVWT1c2ZGVzR2hVSWhQbGNvRkhCemN6TmhpWWlJaUlpSWlJaXFGZ011Vk9VVUNnWGMzZDNGNXg0ZUhwSUFEQkVSRVJFUkVaR2xZY0NGcW9XM3Q3ZkJ4MFJFUkVSRVJFU1dpQUVYcWhiRkUrY2FTcUpMUkVSRVJFUkVaRWs0TFRSVkN3Y0hCM1R2M2gweW1RejI5dmFtTGc0UkVSRVJFUkZSbFdMQWhhcE56NTQ5SVpQSlRGME1JaUlpSWlJaW9pckhnRXNONE9mbmh6LysrTVBVeFRDYStmUG5tN29JejAycFZDSW1Kc2JVeFNBaUlpSWlJaUl6eFJ3dU5ZQWxCVnNzeGRtelowMWRCQ0lpSWlJaUlqSmo3T0ZTZy9BaTN6d29sVXBURjRHSWlJaUlpSWpNSEh1NEVCRVJFUkVSRVJFWkdRTXVSRVJFUkVSRVJFUkd4b0FMRVJFUkVSRVJFWkdSTWVCQ1JFUkVSRVJFUkdSa0RMZ1FFUkVSRVJFUkVSa1pBeTVFUkVSRVJFUkVSRWJHZ0FzUkVSRVJFWm10Qnc4ZW1Mb0lSRVNWd29BTEVSRVJHYzIyYmRzcXROM2p4NCtoMVdvcnRLMWFyVVpzYkd5RnQ5ZTVkZXNXVWxKU251azE1VWxOVFVWd2NERHk4dklreS9mdDI0ZmR1M2NiOWIxcWdwczNiK0x3NGNPU1pldldyVE80cmJlMzl6UHYvN1BQUGpPNFBEZzQrSm4zUlRWVGNuSXkvUDM5b1ZLcEt2VjZmMy8vY3JlNWVQRWkwdExTSk1zMEdnMzI3TmxUcWZlc3FENTkrcFM1L3U3ZHU1TGpYa0ZCQWFLaW9xQldxNnUwWEVSa1BOYW1MZ0FSRVJHWnY0OCsrZ2hhclJaMzc5N0ZzV1BITUdqUUlDZ1VDdHk0Y1FPblRwMUNuejU5a0pTVWhLaW9LQXdkT2hRQTBLbFRKemc3T3lNbkp3ZjkrdlZEU0VnSUFPRHMyYk9ZTkdrU1FrTkQwYTlmUDRQdkZ4d2NqUGZlZXc5ZVhsNG9LQ2pBK3ZYck1YNzhlSVBiZHVyVUNZNk9qdUp6S3lzckpDY240OENCQTJqVXFKRlJ2NGVPSFRzaU1URVJnWUdCaUltSmdWd3V4OU9uVHhFZEhZMm9xQ2lqdnBlNTZ0YXRHeHdjSEpDZm40L0preWZqMy8vK043eTh2UERCQng5QXE5WGkvdjM3WXFCTG9WQmd5NVl0ZXZ2UWFyVndkM2ZYVzM3cTFDbko4MTkrK2NWZ0djNmVQYXUzckUrZlBuajA2QkdjblowQlFIeXMwV2hnYTJzcjJkYlQwNU5CbXhyZzh1WExDQXNMZzB3bXczdnZ2U2RaRnhFUmdUZmZmRk44cnRWcThjRUhIK2p0SXkwdERjT0hEOWRibnBpWUtENk9qWTFGdDI3ZDBMSmxTM0ZaUVVFQkZpeFlnUDc5KzB0ZWQralFJVVJFUkVpVzVlYm00cVdYWGdKUUZDUnAwcVFKQU9DdnYvN0NtVE5uOE5sbm4rSDY5ZXQ2WlhqOCtERUdEaHlvdDF3WHZGMnpaZzFxMTY2TjBOQlF5R1F5Yk4rK0hWZXVYSUdOalkzZWE0aklQREhnUWtSRVJPVlNxOVZJVEV3VUwxeHNiR3dRSHg5djhFSkd4OEhCQVVsSlNRZ0xDMFByMXEwQkFCa1pHVmk2ZENtaW82TXhkKzVjdEdqUkF2L3YvLzAveWV1dVhyMktFeWRPWVBiczJRQ0tMcVJrTWhua2NzTWRjeDBkSFhINDhHSEV4Y1Zod29RSjZOV3JGN1JhTGZiczJZT2NuQnhFUmthSzJ6WnQyaFJ4Y1hHVitnNEdEeDZNdkx3OEZCWVdJaWNuUjd3QXpNL1BSMzUrUGlaT25BZ0FTRXBLcXRUK2F3b0hCd2NrSnlkajlPalI2TlNwRTNidjNvMHpaODRnTVRFUlFVRkJDQTRPUnRldVhjdmNoeUFJVUtsVVl1QkVvOUdnUzVjdTRucXRWZ3RCRU1SMVZsWlc1WllyS1NrSm5wNmU0dmZ2NGVHQnBLUWtKQ2NuNDl5NWMyS0FaZi8rL2JodzRVS2xQanRWbjJ2WHJtSEtsQ2xZdm53NXVuWHJKaTdmdTNjdnRtelpnclp0MjBxMmw4dmxraUNLamxLcE5MaGNSNnZWNHIvLy9XK3B2YWxLOHZIeGdZK1BEenc5UFhIMDZGRUFSUUU4WFpERXc4TkRmT3pwNlFrQVdMVnFsZmg2alVhRG1KZ1lYTDE2RlZsWldXalVxQkY4ZlgweGFOQWd2ZmNLRHcrSHY3OC80dUxpTUhUb1VIejk5ZGNBZ0Y2OWVrbTJ5OGpJUUVKQ2dpUmdSRVRtZ1FFWElpSWlxbEtuVDU5R1FFQUFzckt5RUJRVWhBRURCcUJEaHc0SUR3L0g1NTkvanJsejU0cTlIUVJCd01xVks2SFJhTkMzYjE5eEg0SWd3TTNOVGJMZitmUG5vM2Z2M3VMemhJUUVUSmd3QVFCdzlPaFJzVGVPZzRNRHZMMjlzWFBuVGpnNU9WWDZjeng4K0JESGp4K1hMRk1xbFpMZUZoNGVIcFhlZjAyU201dUxqSXdNdEd6WkV1SGg0V2pSb2dXT0h6K09YMzc1QlV1WExwVnN1M3o1Y3B3NGNRS1ptWm5pM2Z3ZE8zYVV1ZitoUTRkQ3BWSkJwVkpoNE1DQktDZ29nTDI5dmJnK0t5dEwzRmRXVnBiZXNLYmlHalZxaFAzNzk0dlByMTY5aWpadDJqenpaNmJxYy9ic1dRUUhCK1B6enorWEJGdHUzNzZOeU1oSWJOaXdRYS9YRWdDc1dMRUNaODZjMFZ0ZU1qQmNQQUR6MjIrL0lTc3JTK3dkbzFLcE1IdjJiTHo3N3J2UFZHYmRleFFVRklpUGMzTnpKZHVjUEhrU2E5YXNRY2VPSGJGOCtYTDA3OThma1pHUldMWnNHWktTa3VEdjc0OS8vT01mNHZaMmRuWll0V29WWkRJWkZpMWFoQkVqUnVEamp6L1dlKytCQXdjYS9ENkl5UFFZY0NFaUlxSXFjL1BtVGJ6MDBrdmk4SlBtelp0ajlPalJBSUMzM25vTFM1Y3V4YlJwMCtEaDRZRVpNMmJnKysrL1IzcDZPbzRjT1NKZVlOKy9meDhmZnZnaGpodzVVdUgzalk2T2hvdUxDNTQ4ZVFKN2Uzdms1dWFpVHAwNnovMTVESFgvTDc0c1B6Ly91ZCtqSnZqMTExL0ZIaW10V3JYQ2t5ZFBFQjRlRGdBWU0yWU1BT0RPblRzNGVmSWtRa0pDY08zYU5Zd1lNVUs4ODYvUmFNcmN2eTRnNCtibWhyMTc5NkpYcjE2U0hEbmUzdDdpOCtLNVlYSnpjeVVYdmdEUXZIbHpTWDZPQ3hjdVNJSjVaSDR5TXpNUkVoS0NpSWdJU1ErMS9QeDhxTlZxc1RjWkFCdzRjRURzL1dab21GaDVQVnoyNzkrUDhlUEhpN2xlQWdNRFViZHVYWEY5V0ZnWWhnd1pnamZlZUtQTU11dmV3OFBEUTN6czZlbUp3c0pDYk51MkRidDI3VUplWGg1Q1FrTEVBSFBmdm4xaFoyZUhlZlBtNGNTSkUxaThlREhrY2pubXo1OFBWMWRYQUlDVGt4UFMwdEtRbjUrUG8wZVBTdkxLT0RrNVljdVdMVkNyMVF5NEVKa3BCbHlJaUlpb3lseTRjQUd0V3JYQ2dRTUg4T2FiYitMNDhlUG8wNmNQSGo1OGlQcjE2d01BZkgxOW9kRm9vRkFvOE5wcnIrR3JyNzZTOUdiSXljbUJRcUVvOTcxa01wbjRlT2pRb2JoKy9UcnUzYnVIV3JWcW9XN2R1cVVPU1hvV0pSUGpLcFZLeWJJWHBZZkxoUXNYMExKbFMvajUrZUhpeFl1WU5Ha1NGQW9GTWpNekRRNy9PWFRvRUFBZ1BqNGUvZnIxazlTdk1kbmIyMHN1ZkFHZ2R1M2FzTGEyRm9OdmQrN2NRWXNXTGFyay9jazR2TDI5b2RGb01HZk9IRWtQc2wyN2RtSEFnQUhpMzdKU3FSU0hucFUydk5IRnhjWGd1c1dMRjZOSmt5WklTa3FTRE9lNWZ2MjZaR2lPbTVzYkFnTURNVzdjT1BqNStlRzMzMzdEakJremtKT1RnejU5K3FCZXZYcGxmaFpyYTJzOGZQZ1E0OGFOdzdKbHkvREZGMTlJMWg4NGNFQjhyTlZxRVJBUWdGYXRXdUhmLy80M05tM2FoS3lzTEp3NWN3WnIxcXhCcjE2OWtKeWNMUG1lZ0tKZU9YWjJkbVdXZzRoTWd3RVhJaUlpS3RPMGFkTncrL1p0REI4K3ZOVC9TL1B1dSs5aTgrYk4rT2lqanlURE9OemMzUFJ5bmFTbXBtTEdqQmw2K3hBRUFXcTFXbTlJRWZDL0pLdHF0UnJXMXY4N3JSazZkQ2dTRWhKdzgrWk5XRnRiOHdMYnlENzQ0QU44K3VtbmlJdUx3NGdSSXpCaXhBaDgrT0dIR0RKa0NPTGo0d0g4citlUFdxM0c2ZE9uNGVqb0NJMUdBejgvUDhUR3hwYVpsMFdyMVNJdExRMkZoWVdTM2d6bE1kVERCUUM2ZHUyS28wZVBvazZkT25qNzdiY2x3VG1xT1JZdVhJaStmZnNhN00xUlZpK1cwbXpldkJsTm1qVEJ5Wk1uTVhYcVZOeTVjd2N5bVF5Tkd6Y1dod085Kys2N2FOT21EYVpPbllyTXpFd0VCZ2JxNVF2eTlQUVUyM3QrZnI3NFdMZVBLVk9taU9VdmEvaWJtNXVibUVoODFLaFJHRFZxRkRwMzdsenU1MUNwVk96aFFtU21HSEFoSWlKNlRocU5CaGtaR2FoYnR5N1VhclhGelNBUkVSR0I0Y09IaTBsekRmMWYydlNtdHJhMkdENThPSGJ0MmlVWkVxUlNxU1N2R1RCZ0FQejkvZlZtcVFHQTBOQlEvUFRUVDlpeVpZdVlmTGVrckt3c09EZzRTSmE1dXJwaTI3WnR5TW5KUVljT0hTcnowZlVZK3B6Rmw3MG9RNHBlZnZsbGVIbDU0ZWVmZndZQTFLcFZDMERSekVBZmZ2aWgrQmdBdG0vZmppNWR1dURHalJzWU5Xb1VldlRvQVpsTWh0cTFheHZjZDE1ZUhucjM3bzI2ZGV0Q0pwTmg5dXpabURCaGdpU3dsNVdWWlREUVo2aUhDd0QwN3QwYlgzenhCUndjSERCcDBpUWpmQU5VM1hROVdjb0xsblhxMUtuTUFPdnQyN2ZGNDR5RGd3Tm16NTZOOFBCd1hMNThHU2twS2VqWnM2ZmVhNW8zYjQ0dFc3WWdLeXZMNEQ0LytPQURjVWhTOGFTNTY5ZXZsMnhYUEJoVFdZTUhEOVpiVmxCUVVLRmVnRVJVL1o2L2J5MFIwWE9JalkxOXJ0ZXZXclZLUE9GL0ZxVmRIRmFFVnF0RlRrNE9Iang0Z0R0MzdralcvZkhISDVMbmdpRGc3Tm16MEdxMXBlNXIvdno1a2p1eEw2SnQyN1pWYUx2SGp4K1grbDJtcHFZaU9EZ1llWGw1a3VYNzl1M1RHd1lDRkNYT2ZQcjA2Yk1YMW9EYnQyL0R6ODhQS3BVS28wZVB4cTVkdThwOVRXaG9hTGw1TE14SnliTHFMbjRxb203ZHVzakl5RUJTVWhLaW82T1JsSlFFVzF0YkpDVWw0YnZ2dmhPVFJScVNtcHFLVTZkT1lmNzgrVmk1Y21XcDlYL256aDNVcVZNSHVibTVZdGQ2VjFkWFhMeDRFWWNQSHpaNEVmV3NJaU1qa1pTVUpQa0hRUEk4T2pyNnVkK25KdEJvTkZDcFZIcjE0ZXpzalBqNGVNVEh4NHZUTS8vNTU1OWlFQVlvbWlucTJyVnJhTnEwcWNGOW56NTlHdXZXcmNPT0hUdGdaV1VsYnBlWW1DaitxMU9uanZpNExMLysraXVPSHorTzl1M2JvMWF0V3RCb05IanJyYmVlNTZPVGlhU25wOFBHeHFiY0dhdHNiR3drYmFWbHk1YVM1OFVOR3pZTWI3enhCb1lORzRhMWE5ZGkyN1p0R0RKa2lNSDlPam82aXRNOWwxVGE4YXZrY29WQ2dkMjdkNWY2cnlKMjdOZ2gvZ1BLbjhXTnFsN0pjNWp0MjdkRHJWYVgrWnFjbkJ3RUJBVGc4dVhMbFg3ZjhzNWw3OTY5S3psR0Z4UVVJQ29xcXR5eWtYR3hod3NSbVZSY1hKeVljYjlMbHk1bzNyeTVaUDJOR3pkdyt2VHBVbC9mcmwwN2ZQMzExK2pldmJ2QjlaOTk5aG11WDcrdXQveng0OGNHN3pMcFRuaFdybHlKMU5SVWFEUWFGQllXaXYvWHFsVUxjcmtjdFdyVlFxMWF0ZkRTU3k5aHhZb1Y0aDIzanovK1dIS0hYaEFFeE1iR29rZVBIcElMRHAyZmYvNFpEeDgrRkM4UTU4eVpnOU9uVHlNL1AxOXl0NnFnb0FBYk5telFtejdYM0gzMDBVZlFhclhpYkRHREJnMkNRcUhBalJzM2NPclVLZlRwMHdkSlNVbUlpb3JDMEtGREFSVGRuWFIyZGtaT1RnNzY5ZXVIa0pBUUFFV3pWa3lhTkFtaG9hRmlsK3ZpT25ic2lNVEVSQVFHQmlJbUpnWnl1UnhQbno1RmRIUTBvcUtpOUxiZnQyOGZmdjc1WjBSRlJXSFJva1Y2d1RLZDdPeHNTUTRCUXhRS0JiUmFMV3h0YmJGdTNUcEVSRVRBeDhlbjFEdjRXcTBXU1VsSllwTFJtcUQ0Q1pwV3EwVmhZYUZrdlM1UmFrbUJnWUc0ZE9rU0FnTURjZkxrU1NRbUptTDE2dFhpZnNhTkc0ZHg0OFlack5NalI0NGdQRHdjaXhZdGdydTdPNDRkTzRhd3NEQ0Vob1pLZWhIdDI3Y1BtemR2UmtaR0JxWk1tWUx0MjdjREtKb210bE9uVHJoKy9UcGVlKzIxTWorZlJxUEJuajE3MEx0M2I0TjNpa3RPdzFyZU9qOC9QekU1c0NVYU5td1lYbjc1WlV5WU1BSHIxcTJUckJNRUFZV0ZoV0p2bjVDUUVMMkw1RU9IRGtHcFZCcmM5OEdEQjlHelowOHhhV2hGWkdkbjQ4Y2ZmMFIrZmo0Q0FvaDlTWVVBQUNBQVNVUkJWQUp3L2ZwMTVPZm40OXR2djhVLy92RVBORzNhRkhmdTNCRnp1Ynp5eWl2UCtJbXB1c2xrTW5oNWVZblA5KzNiQjdsY2pwRWpSOExmM3grZW5wNTQvLzMzeSt6eGtwT1RnMTkrK2FYYzl4bzRjQ0EyYk5pQURoMDZsQm9JTkVTcjFlTEJnd2NZUDM2OHVDdy9QMTl5SVJ3UUVJRCsvZnVMNnd3ZDZ5b2lNek1UQUNTdnQ3S3lRazVPRHZPM21GanhjeGpkOHo1OStwVGEyMVVRQklTSGh5TWpJd092dmZZYVZxNWNXZXFObXVQSGoxZjZYSGJObWpXb1hiczJRa05ESVpQSnNIMzdkbHk1Y3NYaWV1R2FPd1pjWGdBUEhqeEFnd1lOVEYwTWllTEpFb2wwbkp5YzlPNCtGYitROGZUMDFIdU5JQWpRYURRRzE4WEZ4V0hWcWxYaWM0MUdnNWlZR0Z5OWVoVlpXVmxvMUtnUmZIMTlKY255ZENaUG5veUFnQURZMnRyQzJ0b2F5NWN2UjlPbVRjVnBJOHRUZk5ZTXRWcU5TNWN1WWVQR2plS3lRNGNPUVNhVFlkT21UYmgxNjVaNEFyVmp4dzdZMnRyaTNYZmZ4YzZkTzhVaEVuNStmalh5QjFLdFZvdkRUb0NpTzQveDhmRmw1dnh3Y0hCQVVsSVN3c0xDeE9FakdSa1pXTHAwS2FLam96RjM3bHkwYU5GQ0Vud2FQSGd3OHZMeVVGaFlpSnljSEx6MzNuc0FpazV1OC9QenhSd1F4WE9HVEowNkZmYjI5dGk4ZWJQZUJXTnh4Y2ZQYTdWYXZQUE9PM3JiQ0lLQTNOeGNTVHQ4NzczM2tKMmRyYmZ0d1lNSDRlam9XS1B1U1A3NTU1L2lyQjBhalFaWHJselIrMTBwN1c5anlwUXBVQ2dVY0haMnhzaVJJN0ZzMlRKeG5Wd3VSM2g0T0FJQ0F1RGk0aUwyUExoeDR3WTJiTmlBLy96blAxaTZkQ202ZHUwS0FGaXdZQUZtelpvRlB6OC9CQVlHd3MzTkRUS1pET25wNmRpK2ZUdmk0dUlRSHgrUDJiTm5ZOFdLRlVoTlRVVktTZ3JrY2ptMmI5K093WU1IbDNweGR1blNKY1RFeE9EOTk5ODN1TDU0b3NyaWxFcGxxZXNzbWU3dSt0NjllL0g0OFdNa0p5ZkQwOU1URGc0TzJMOS9QNzc4OGt0eEpwYVN3WmJyMTY5ajM3NTkyTHAxcTdoTUpwTkJKcE1oT3pzYmFXbHA4UFB6ZTZieWFEUWEzTHg1RTZHaG9XalRwZzFhdEdpQmQ5NTVCeEVSRWJoeDR3WW1UcHlJeVpNbkl6TXpFMEZCUVZpN2RpMGNIUjJmODF1Z3FpU1h5eEVSRVlIYnQyOWo4K2JOT0hyMEtMNzU1aHZjdlhzWGtaR1JpSXVMUTNCd3NONXh0SGpiU1VoSVFGNWVIcVpPblFvZkh4OTRlWGxoM0xoeGt1M1ZhalVpSWlKUXAwNGRYTHAwQ2RPbVRVT2ZQbjNFM2l3cWxRcEEwZkZmcFZMaHpwMDcyTDE3TjFRcUZjYVBINC9XclZ0TGZsczhQRHowOGxQcERCczJ6R0NlS3AzbHk1ZExudXQ2WVlhRWhNRER3d1B1N3U1WXNHQUJnS0kyYjJWbGhVT0hEb205eWNnOHFOWHFNbnRpUlVSRTRNS0ZDOWk4ZVROc2JXMHhmZnAwVEo4K3ZkVHRLM3N1R3g0ZURuOS9mOFRGeFdIbzBLSDQrdXV2QWVqZkpNakl5RUJDUW9Ja1dUUVpEd011Rmk0NU9SbnIxNjlIUWtKQ3BaSnArZnY3NjQwL0xibi96cDA3NDZXWFhxcndQZ1ZCUUo4K2ZjcTlZMXhTYW1vcXRtM2JodkR3Y0hHc09GQjB4Nk93c0ZBdndudjE2bFUwYU5DQUoxUm1xbmd5eFlFREIyTGp4bzNJek16VTZ3V2l1Nk1EQUVlUEhoVWYzN2h4QTQwYk54YmJ0VWFqd2JsejUwcTlZM3J5NUVtc1diTUdIVHQyeFBMbHk5Ry9mMzlFUmtaaTJiSmw0bkNHZi96akgrTDJDUWtKK1BISEh3RVVYYlEvZnZ3WUxpNHU0a1ZHY1ltSmlSZzJiQmorL3Z0dnFGUXFlSHQ3SXpNekU2ZFBuMFp1Ymk1c2JXMGxkNTkwc3lyOCtPT1BhTml3SWI3NTVodTlmZWJsNWVuMWNIblI3bUNkUG4wYUFRRUJ5TXJLUWxCUUVBWU1HSUFPSFRvZ1BEd2NuMy8rT2ViT25TdGUwRDE4K0JESGp4K1h2RjZwVkVxT000Wm1qL24wMDA4QkFERXhNZmoyMjIvTExaTWdDQVo3dk9UbDVhRm56NTZTTnFxalVxbmc1dVltdm1iWXNHSGlVTFRpeVR2VmFqVysrKzQ3c3p6aDJiRmpCenAzN293UkkwYkF3Y0VCQ1FrSmFOKytQYkt6czhYaGNOdTNiMGZyMXEzMWVyN29nbWFMRmkyQ201c2JYbjMxVmNsUUxsZFhWOHlkT3hkcjFxekJnZ1VMc0dUSkVwdy9meDREQnc3RTl1M2I0ZVRrSkc1cmEydUxsU3RYWXZ2MjdaZy9mejdxMWF1SHNMQXdUSjgrSFg1K2ZtaldyQm1DZzRPeGZmdDJSRVJFSUNVbEJhdFdyWUpDb2NEMDZkUEZ2OVVoUTRib0JWN09uejl2TUpoR3Bmdjk5OSt4ZXZWcWJONjhHZHUzYjhmcTFhdVJsNWVIaUlnSUFFWEg3QTgrK0FEeDhmSGk5NjM3ZXg0NmRDaWFOV3NtN2tzdWw2TmJ0Mjd3OHZKQysvYnRVYmR1WFR4NThrU1NDTG40Nzd4Y0xwYzhkM0p5TWpnbDhONjllN0ZpeFFwOCt1bW5ZaStESzFldVlNeVlNZGl3WVlQWjNaQ2lJbGV2WHNYQmd3Znh5eSsvNFByMTYramR1N2M0VEsxMTY5Ym8zcjA3dG03ZGlvQ0FBSGg3ZTJQMjdObElUMDlIZW5vNjJyUnBnM1hyMXVIWXNXTndkSFRFN3QyNzhlZWZmeUk1T1JscjFxeEIrL2J0Y2VqUUlYaDdlK1BLbFN1WU4yOGVuSjJkc1dYTEZ0alkyR0Rmdm4zWXUzY3Yvdnp6VDlqYjI2TmJ0MjRRQkFFeW1ReGR1blRCdkhuejhPNjc3MkxxMUttb1Zhc1d3c1BESmIxT0RQVmkwU1hQQmFTekVobXlmLzkrekpneEE3Nit2cmg3OXk1Y1hWMHhmdng0dEczYkZnTUdEQkMzVzdCZ0FRNGVQQWlaVElhWk0yY2E2WnVuWjZHN3VaYVRrd052YjI5czI3WU43NzMzSGxRcWxhUjNsbHF0eG4vKzh4OEFSWW1UVTFOVHNYSGpSaHcvZmh6T3pzNmw5dEl1NlZuUFplM3M3TEJxMVNySVpESXNXclFJSTBhTUVIdVZGemR3NEVBbVhhNUNETGhZc011WEx5TXNMQXd5bVV5ODI2c1RFUkdCTjk5OFUzeXUxV29OM3AxTVMwc3plQ2RhMXdzaExTME5VVkZSaUlxS3dvNGRPL0RUVHo4QktPcFY0K3pzTExucnNIZnZYZ0JGRnl5VnVhdHJ5dUVDWkh5NjdvNXVibTc0OXR0dnhlQkNSWEphWExod0FVRkJRZmppaXkvRU85K1BIei9Hb2tXTDRPM3RqVW1USmtFdWw2T3dzQkRidG0zRHJsMjdrSmVYaDVDUUVQRUN2Vy9mdnJDenM4TzhlZk53NHNRSkxGNjhHSEs1SFBQbno4ZWpSNC9FWUF0UWRLSlVQTWhYMHZEaHcvSDk5OStMbitmdzRjTTRkKzRjckt5czhOVlhYd0VBWnMyYUpXNGZGeGNIS3lzcnZQNzY2OWkxYTVkNFl0YXZYejlNbkRoUjdJNWYvTzdJaTVZUTcrYk5tM2pwcFplUW41K1B5Wk1ubzNuejV1THdqTGZlZWd0TGx5N0Z0R25UNE9IaElkNHROTlN0dHZpeXNwS1pmdnJwcDJMd3BhU0t6QkNoVUNpZ1ZxdWgxV29obDh1UmtwS0NkdTNhR2J5WTA3V1ZmdjM2WWNPR0RYQnhjUkdmbStzSmo1T1RFL3IzNzQrQWdBQUF3T3JWcStIajQ0UHg0OGVMSjNmNzkrOUhmSHg4cWZrUFJvOGVEV2RuWjBSRlJXSG56cDN3OWZVVjEvbjQrTUREd3dOMmRuYnc5ZlZGZUhoNHFiMGdaVElaaGc0ZGl2NzkrK1AyN2Rzb0xDekU4T0hETVdyVUtBQkZ2U2thTm15STMzLy9IZkh4OFdMUS9kdHZ2OFhXclZ1aDBXZ005bkk1Zi81OG1UMnZTbFA4cFBwRjRlUGpBd0JvMDZZTkZpOWVERmRYVjhud0g1VktKUjdMcmEydHhlOTd4b3dacUZPbkRxWlBuMjd3QW1QTm1qWGk0d0VEQmlBOVBWM3lOMXhham92aVBRcUxjM0Z4d2QyN2R6Rjc5bXhKZTVzL2Z6NFNFeFBaSzhDTTJkcmFJajA5SGFOSGo0YTd1N3RlUW13ckt5dU1IajBhdlhyMVFrcEtpamljTXkwdERTNHVMbWpidGkzQ3dzTHcrdXV2QXdBYU5HaUF0OTkrR3lxVkNrZU9ITUdCQXdmZzdlMk5WMTk5RmYvODV6OGxPWjZHRGgwcUdSNENRQXk0NkRSczJGQjhQRy9ldktyNENnQVVEWnZldkhtendYVUxGeTdFZ2dVTGFsUnZTVXVqbTNISzA5TlRmSHp5NUVsMDY5Wk5Ncnk4K0huRTY2Ky9qb0NBQUR4OStoUXJWNjdFaWhVcnlueVB5cDdMNm83SlRrNU9TRXRMUTM1K1BvNGVQWW85ZS9hSSszWnljc0tXTFZ1Z1Zxdk45dnpERWpEZ1lxR3VYYnVHS1ZPbVlQbnk1ZWpXclp1NGZPL2V2ZGl5WlF2YXRtMHIyVjR1bHh0TVBLZFVLc3RNU0RkeDRrVFkyZGxoNjlhdG1EVnJGajc3N0RNVUZoYkN5OHNMZS9iczBldE90M0RoUXZ6NDQ0L1FhcldTNlQzMzd0MkxkOTk5VjVMdm9IZ2dwTHFHQzFEMUV3UUJvYUdoQ0E4UEwzZElFVkEwbG5YZXZIbVlOR2tTT25YcUpDNXYwS0FCZ29PREVSc2JpK25UcDJQeDRzV29WYXNXSGo1OGlISGp4bUhac21YNDRvc3ZKUHNxZnBkSnE5VWlJQ0FBclZxMWdxdXJxM2dSRlJVVmhjZVBIeU1zTE95WlB0ZGJiNzJGbkp3YzdOKy9IMXUyYk5GYkJ4VGQrWStOallXM3Q3ZGttc2lDZ2dLOUg3NFhMZUJ5NGNJRnRHclZDZ2NPSE1DYmI3Nko0OGVQbzArZlBwTGhpTDYrdnRCb05PTDNVdkppVEtsVVNwWVY3K0d5YytkT3JGdTNEdG5aMlFabnhTbFB5U0ZzeWNuSmNISnlRbnA2T21yWHJvMndzTEJ5NzU2WG5GWEhuS2YxTEhsSGJPclVxUUNrMDdBV0h6S25VM3pJaUs0M1EzQndzTUdlQ0xwNk5OUXQyaEE3T3p1MGF0VUtBUFIrMDNyMDZJRWVQWHBJbHRuYTJtTHMyTEdsN3EvNFVLZG5vZXZOOFNMUkJUbHRiVzNGb0hkeHBiVmpYZEREMEJEUWtuNzQ0UWZKODdLR2JaVTJ6VzVDUW9MQjVWWldWZ1p6YXBINWFOYXNHVUpEUTh2ZHJtSERodUlOdzRya3hMSzF0WVd2cjYvWUZoMGNIQ3FVVU50Y3B4RXZMNEV3VmIrTWpBeTltM1RGZStvTkh6NGNlWGw1OFBmM3g4U0pFOUc1YzJlOUhyaDVlWG1TZlF3ZlB2eVp6MlgvL2U5L1k5T21UY2pLeXNLWk0yZXdaczBhOU9yVlMzSXMxUVdyVlNyVkM5ZUx1am94NEdLQnpwNDlpK0RnWUh6KytlZVNZTXZ0MjdjUkdSbUpEUnMyR0R3WldyRmlCYzZjT2FPM3ZPUWR2K0luMkNxVkN1UEdqWk5rd1A2Ly8vcy92UGJhYXdaL0JPYk9uWXVaTTJmQzA5TVRKMCtlQkZCMHAweTNiZkh1K01XSGhsVFhjQUdxSGlxVkNtdlhyc1h2di84T3JWYUwwYU5IWThLRUNYQndjTkJyYjdwbGZmdjJoWTJORGI3KyttdXNXTEVDaVltSnNMS3lFdk10bkRoeEFzdVhMMGQ4ZkR4bXpweUp1WFBuWXVYS2xaZ3laUXFBb21CZmFTZmxRRkhQbEpKZGdGTlRVN0ZseXhiVXIxKy8xRHZmeGY4ZTd0NjlpOExDUW93Y09SS1hMMThXODcvb0xsYno4L09oMFdqZzRPQ0E1Y3VYUzdwOTZzeVlNUU8vL3ZvcmNuTnpKY0dtOVBUMEd2ZGpPRzNhTk55K2ZSdkRodzh2OWYvU3ZQdnV1OWk4ZVRNKyt1Z2p0R25UUmx6dTV1Wlc2dGo0WnpGbzBDQU1HalJJRXZqMTh2S1NuT0FVRkJUb3RSbU5SZ003T3p2eFdLWFZhdEcxYTFmWTJ0cWlRWU1HdUgvL1BpNWV2SWgyN2RxSmQxWU5lZnIwS1ZRcWxXUTRwaVhlWVNwdFJnOGlJcUthcnFDZ0FOZXVYWU5LcFVKQVFBRDY5dTJMbUpnWTFLdFhUN0pkOFI1SWFyVWF3Y0hCU0V0THc5Q2hRMkZyYTJ2d0dtZnYzcjE2S1J1ZTVWeDIxS2hSR0RWcVZJVnVMSnZ6RFI5THdJQ0xCY3JNekVSSVNBZ2lJaUlRR1JrcExzL1B6NGRhclJaN2d3QkZVVkhkUWNEUUhjZXllcmhjdW5RSk0yZk9SRVJFQkZxMmJDbG1aSC95NUFscTE2NE5EdzhQeUdReXNkZEt2WHIxOEs5Ly9RdHF0Vm9TNmRVbC9TcVBLWWNMa0hGWldWa2hMUzBOTTJiTXdKZ3hZNkJVS3ZIOTk5L2oxS2xUNGdXd2g0ZUgzZy9RLy8zZi84SEx5d3RObWpSQjdkcTFFUmdZQ0U5UFQ5U3VYUnVSa1pFSUNBaUF2YjA5SWlJaThQRGhROGxyOC9QekRiYWgwbHk5ZWhXaG9hR3dzckxDdm4zN0RHNmpDNGdVRkJSZ3hJZ1JlUExrQ1dReUdlYk1tWVBXclZ0ajRNQ0JXTDE2dFhqaFBXZk9ITFJyMTA0YytyQnQyelpzM3J3WldWbFo0Zy9rTjk5OGc3cDE2OExMeXd2Nzl1MFRmd0RkM054cTNJOWhSRVFFaGc4ZkxpYk5OZlIvYVZNYTJ0cmFZdmp3NGRpMWF4ZU9IRGtpTGxlcFZKTFhEQmd3UUp4MjA5QytpaThyNnhnQkZKMFFGUS9tR0JxbWtKT1RnenAxNmtqMnFRdlNOR3ZXREJjdVhFQmNYSnc0QzA5SnV1TmZhbW9xWEYxZEpYZE5TODVNUmNZbkNBS09IajM2UWc0RElpSWk0OG5KeVVIdjNyM1JybDA3eUdReVRKbzBDYTZ1cnNqT3pzYnExYXV4ZXZWcVRKZ3dBWFhxMUpGYzUweVpNcVhTczZROTY3bXNJWU1IRDlaYjlxTDFvcTV1RExoWUlHOXZiMmcwR3N5Wk0wZlNBMlRYcmwwWU1HQ0FHR0RSSmU0RTlIdXg2TGk0dUJoY3QzanhZclJ0MnhZalJvekErUEhqRVJzYmk2U2tKRnkrZkJtVEowL0d6cDA3a1phV2hsbXpaaUV1TGc2TkdqVVNYMXZ5b3FLd3NGQVNnQ2xOZFE0WG9LcFZQTGVKVGtaR2hqamtyRFRGWjZWNS9mWFgwYTlmUDh5Y09STk5telpGMDZaTnhTN0NOalkyZW5mV0ZRcEZxZVAvQVVoNk9seTZkQW1USjArR3Y3OC9ObXpZVUdyWGMxMUNYenM3TzB5ZlBoMWR1M1pGang0OTRPcnFpb1NFQk5TcFUwZWNpdmF2di83Q3p6Ly9qTTgvLzF4OHZXNmN1TGUzdDVqalNLZjRzQ0pkRHpKejdkSmNscEk1ZVhUSG5JcW9XN2N1enAwN2g2U2tKTnk2ZFF0Tm16WVZlN2c4ZmZwVWtoQTdNakpTTDJHeVVxbVVCRkNNa2F2cDBhTkhrcndQVDU4K0ZRTXdiNzc1cGpnVnBLdXJLOVJxTmZMeTh2RGJiNzhCS0pvYTlPTEZpOWl4WXdlMmJ0MHF5YTJsMFdocWJKZGVVeVFvdjNuekpzNmNPYU9YWjZFOFdxMFcwNlpOWTk2dUdxaXdzQkRKeWNsd2QzY3ZzNjB4d1Q1VkJ0c05QU3NIQndla3BLVEF5c29LbnA2ZVlzNlU3T3hzZlBqaGgzajA2QkZtekppQmRldldpZWMrZVhsNUdENThPRHc5UGJGLy8vNW5mczluT1pjdFRmSEpIN3k5dmFIVmFwa0hxSW94NFBJQ1diaHdJZnIyN1d2d0xubFplVnJLOHVHSEg2Sng0OFo0N2JYWDhOZGZmMkhhdEdtWU1XTUdidDY4aVE0ZE9tRDgrUEVZTzNZczVzK2ZMdzV2U2s5UGwzU1JxMmpBNVZsVWRyZ0FtYzRmZi93aFRqc0xGTlZQOFdCZlZGU1VYajZNVWFOR1llalFvVGgzN2h6aTQrUEwzTCtoV1FOSzgvZmZmMlBRb0VFWU1tUUlObXpZVU9xK2l3LzVLVG1rclh2MzdyaHk1UXJlZi85OWpCdzVFb2NQSDhhSEgzNG8rWXdsblRoeEF0MjZkVU5oWWFGa0N1aWFmT2RCclZhTGo3VmFyZDRNTm1QR2pESDR1c0RBUUZ5NmRBbUJnWUU0ZWZJa0VoTVR4VjRqV3EwVzQ4YU53N2h4NDlDdlh6KzlQRC9GR1ZybjUrY25KdURWZWZMa0NiUmFiYWs5Ym5UUzB0TFFva1VMc2Z2dGI3LzlKZ2FVRlFvRlZDb1ZBZ01EQVJRZGMzLzY2U2UwYjk4ZS92NytVQ3FWY0hWMXhkYXRXL0gzMzM5TFpwdkl5OHVEbloxZGpUemhlZFlFNVE4ZlB0Ukw1RjZla3NOZGQrN2NpYnQzNzVZWmNJbU1qQ3oxaE5aUVBSY1B6aW1WU3NtTmdudjM3cUZodzRhU29PZTllL2NZdUtsR0d6ZHV4S1pObXpCbXpCaE1uank1MU8yWVlKOHFnKzJHS3FOa0QzMnRWb3NmZnZnQnExZXZSb3NXTGNSekhoc2JHK1RtNW1MQWdBRTRlUEJncFgvcm4rVmN0aVRkVGNMaXI3ZXlza0pPVGs2TnZObFRrekRnOG9MUVJWYkx1MFBlcVZNbnRHalJvdFQxdDIvZjF1c3g0dXJxaXN1WEwyUGF0R2tZTTJhTU9OdkU4ZVBITVhUb1VEZzVPV0hXckZsNC9mWFhzWHIxYXR5K2ZWdlMrNkRreFdWcHFtTzRBSm5PM3IxN1lXVmxoZG16WjJQczJMR3dzN01yTlJENCtQRmo3Tnk1RXdrSkNYam5uWGZRdUhGamZQenh4K2pmdno4R0RScUU1czJiNjcxbTJMQmhZcUpIUTVZdlh5NCtkbmQzRnpQQUF5aTNoNHNoVFpvMHdieDU4M0R1M0RuODg1Ly9SR0ZoSWZyMDZTUE9ZcU9UbDVlSHZMdzhqQjQ5R282T2puajc3YmYxa3FXcFZLb2FHWEQ1ODg4L3hRQ1RScVBCbFN0WDlJSm1obVpIQTRxNjNDb1VDamc3TzJQa3lKR1NoS1p5dVJ6aDRlRUlDQWlBaTR0THFjazBsVXBsbVlrMmdhSmo0OEtGQzlHb1VTTzlZNFFocDArZlJvY09IUkFhR29xZmYvNFpDb1VDQ3hjdXhNMmJON0YyN1ZxNHVycmkyTEZqNk4rL1B4NC9mb3pvNkdpODhjWWJBSXBPeEtLam94RWZINCtZbUJneEdHVnJhNHV6WjgvVzJCbFRualZCZWYzNjlRM21Dd3NPRHNiZmYvK05UWnMyNmEyN2NPR0M1Q0k3T3pzYnRXdlhMalA1NnRHalJ4RVVGQ1JacHRGbzBLVkxsd3JsQVNyZTYweXBWR0xuenAyU0d4YWxUVUZQeitiV3JWc0lDZ3JDZDk5OVYrcXd5V1BIam1IYnRtMklqWTNGdEduVDBMRmpSMG1PT2gwbTJLZktZTHNoWS9uKysrOVJ2MzU5OFZwS2QwTzVZY09HT0hEZ0FCbzBhRkJxc0NVM054Y0toUUwzNzk4SFlEZ2g4ck9jeXdKRnZYQUJJQ1FrQkI0ZUhuQjNkOGVDQlFzQS9DK2x3NkZEaDJycytVZE53WURMQ3lJOVBSMDJOamJsNWtxeHNiR1JYT1RPbWpWTGtnMjdaRmUxek14TTlPL2ZId2tKQ1pnNWN5YU9IajBxRG4vNDczLy9DeHNiRzZTa3BHREJnZ1Z3Y25LQ3ZiMDl6cDgvajNidDJnRW91cENzU08rVzZob3VRTlZEclZZakxTME5qUnMzaHJXMU5VNmRPb1hVMUZRa0pTWGgrUEhqV0xWcUZSUUtCUVlOR2lUMml1amJ0eTllZWVVVkhEdDJET2ZQbjhjNzc3eURkZXZXaWZsUit2WHJoMisrK1FaanhvekJLNis4Z3JmZWVndkJ3Y0dTU0g3eFRPNkc3TisvSHpObXpKQk1Id3BVYktycWdvSUM1T2ZuaTM5amp4OC94cTVkdXhBZkg0OVJvMGJCeThzTHExYXR3dmZmZjQrUWtCQnhocVdjbkJ4MDdOZ1JIMy84TWVyVnE0ZGV2WHBCRUFSa1oyZUxRY0hpejJ0U3I2d2RPM2FnYytmT0dERmlCQndjSEpDUWtJRDI3ZHNqT3pzYkJRVUZBSUR0MjdlamRldldlajFmV3JkdURRQll0R2dSM056YzhPcXJyNG9uRGtCUm9IZnUzTGxZczJhTndRdjBpcmg5K3piVWFqVWVQSGlBb0tBZ3lVdzhhclVhYXJVYUdvMUdQRGw2K3ZRcFVsSlNFQmdZaUNGRGhvaTk4KzdkdTRkUFB2a0VRVUZCY0hWMVJXQmdJSm8xYTRhMHREUnhGaDNkekFIMzd0M0R4bzBiOGZycnJ5TWhJUUVyVnF5QVRDYURqWTBOWnM2Y1dhblBZUTZlTjBINXlaTW5jZmp3NFZMcnNuMzc5bUtpNGhNblRtRG56cDFZdVhJbGdLTHY5c3laTXdabnkza2VKZThpRGhvMHFFWU82ek4zbVptWnVIWHJWcW5yVDV3NGdibHo1MkxwMHFYbzBLRURGaTVjaUpreloyTHAwcVY2NXlSTXNFK1Z3WFpEbFhYLy9uM1kyZG5CMnRvYWx5NWR3bGRmZllYMTY5ZnJiZGVuVHg4c1dyUkluTWpCa01XTEY0dTlNcnQyN1NySkYxZjhKdkd6bk12ZXZYc1hycTZ1R0Q5K1BOcTJiU3ZwV2J0Z3dRSWNQSGdRTXBtc1JwOS8xQVFNdUZnb21Vd21TUXE0Yjk4K3lPVnlqQnc1RXY3Ky92RDA5TVQ3Nzc5ZjVzbGpUazRPZnZubGx6TGY1OEtGQzJqYnRpMmFOV3VHakl3TTVPWGxpUmNuZi8vOU53NGNPSUQzM25zUFgzNzVKUklTRWlBSUFnNGZQb3pGaXhjREtMcDdVRjd2bHVvY0xrRFZ3OXJhR3A5ODhnbGtNaGtHREJpQWh3OGZZdEtrU2JDenMwUFBuajBsVXpRV0ZoWkNxOVhDMnRvYWlZbUo4UFgxeGJKbHkvVEdUVGRvMEFBaElTRUlDZ3JDcVZPbmtKV1ZCWHQ3KytjT1VBd2VQRmhNeWxwUzhSL1Y5OTkvSDArZVBNSDc3NytQQnc4ZVlQanc0ZWpac3lkaVkyUEZQQzV4Y1hINDRZY2ZFQllXaHUrKyt3NzI5dmFvVjY4ZTFxNWRLKzZuSmdWVXl1UGs1SVQrL2ZzaklDQUFBTEI2OVdyNCtQaGcvUGp4NGd4TisvZnZSM3g4UElZTUdXSndINk5IajRhenN6T2lvcUt3YytkT1NUQk0xNXV1Tk9VbFJ0Vm9OQmc1Y2lRKysrd3p2VHRPbVptWjR2VEVQajQrQUlEcjE2K2pWNjllWXJJN1hiRDQ0Y09IK09DREQ4UUw5T0RnWU15WU1RTWVIaDVpenlTNVhJNEZDeGJnbFZkZUVlL2lqeGd4QWdNSERrUmhZU0hzN2UwdFluclB5aVFvejh6TXhPTEZpK0hyNjRzT0hUcVV1Zi9Dd2tKOC9mWFhXTEpraWJnc1B6OGZBUUVCQm9QdXBYVzlMcmw4NE1DQitPU1RUeVRMWHBRZUxscXRGbHUyYk1HT0hUdnc0TUVEMUsxYkZ4RVJFV2pYcmgzVWFqVTJidHlJSDMvOEVZOGVQVUxkdW5VeGFOQWdUSmd3QVhLNUhCY3VYTURZc1dQeDg4OC93OTdlSGdERVphZE9uY0xseTVjeGR1eFlyRnUzRHBHUmtiaCsvVHFhTm0yS3NMQXc4Y2FMYnFwdVhmQ2tlRDBtSkNSZzdkcTFXTGh3b2JqZXpjME5ZV0ZoQ0FrSndlalJvL0h4eHg5TC9uNlpZSjhxZysyR0ttUEtsQ200Zi84Kyt2ZnZqK3ZYcjJQTW1ERmlyOWJpUm84ZURWOWZYOVN2WDE5Y0ZoTVRJK205SEJZV0prN1dVTEszWDJYUERkdTFhNGZObXpjYlhMZHc0VUlzV0xDQStWdXFnMEJtcjJQSGprTEhqaDByOWRwYnQyNEo0ZUhoUXMrZVBZVXJWNjRJUjQ0Y0VRWU5HaVNNSGoxYStPMjMzL1MyWDdkdW5mZzROalpXNk5xMXF4QVVGQ1RzMmJOSHlNcktFcUtqb3lYYlIwWkdDbXZXckJFRVFSQm16Wm9sL1A3Nzc0SWdDSUs3dTd1UWw1Y25lSHA2Q3RuWjJjTEhIMzhzckZpeFFraE9UaGFHRFJzbXZ2N1FvVVBDKysrL0wzNU9IeDhmOFY5NW43a2kzMG5YcmwyRjhQQndZZVBHamNJNzc3eGpjSnRPblRxVnU1K1M3MXZaK3JCa3ovTzlhRFFhSTVmRzlBb0tDa3BkcDFhcnEvejlxNktkVmxmYnYzUG5UcFcvUjJVVkZoYWF1Z2lpNTZrUFk5WGxqaDA3QkI4ZkgrSHR0OTh1ZDF0RHgxcU5SaU5NbWpSSkdEUm9rTkN4WTBmaDhlUEh3czZkTzRXblQ1OGEzTWU2ZGV1RVk4ZU9TWmJsNU9SVStMTVVGaFpXYU51UzIzVHMyRkh2YjlxWWZ3dkdxby9LN0dmbHlwVkMvLzc5aFhQbnpnbHF0VnBJUzBzVC92cnJMMEVRQkdIKy9QbkNzR0hEaE11WEx3dHF0Vm80Zi82ODBLZFBIL0ZjNGJmZmZoTTZkdXdvNU9Ua2lQdlRMU3NvS0JBZmg0U0VDSThlUFJJeU16T0Z3TUJBNGNNUFB6UzR2YzZkTzNlRXlaTW5DNzYrdnVKNVJYcDZ1dEN4WTBjaFBUMWRFQVJCdUhqeG90Q3ZYejloNE1DQlFuSnlzaUFJUmVjZWhyNlQ0b3B2ODd6dHR6dzhYL2dmYy80dXpLM2RWQWR6cmc5anFlN1BxTlZxcSsyOWFxSVhvYzJWaGoxY0xORFZxMWR4OE9CQi9QTExMN2grL1RwNjkrNk4rUGg0T0RzN28zWHIxdWpldlR1MmJ0MktnSUFBZUh0N1kvYnMyVWhQVDBkNmVqcmF0R21EZGV2VzRkaXhZM0IwZE1UdTNidng1NTkvSWprNUdXdldyRUg3OXUxeDZOQWhlSHQ3UXk2WEl6VTFWUnpiNnUzdGpkZGVldzFQbmp5QlJxT0JRcUhBNE1HRDhmanhZOHlhTlF0NWVYbVlOMjhlZ29LQ0VCMGRqWmlZR05qWTJFaW1veTZlYitGNTd4NCs2M0FCTWgxTHJJT3lwbkEyZHBKb1MxTnloaWx6WWdtOVVJenBlUktVQzRLQXhZc1g0NDgvL3NEbXpadkZQQXJIamgzRDJyVnJNWG55WkF3WU1FRHNpWm1hbW9wTm16Ymh6Smt6bURkdm50NFFnT0pkcmc4ZlBxelhpMFdqMFlqVHhSdnErVEoxNmxTeE41T2hiU3h4U0ZGV1ZoYSsrKzQ3ckZ1M1R1eGRwTXM5a0pHUmdiMTc5eUl1TGc1dDJyUUJVRFFUMThTSkV4RVZGVlZxeno5REprK2VqSHIxNmdFb3l0czBaY29Vdlh4V3hYMzMzWGR3Y25KQ1ltSmlxYlBBdEczYkZvbUppWWlOalVWdWJtNkZ5MUljRSt4VFpiRGRrQ0dXOXZ0QXhzT3pmZ3RrYTJ1TDlQUjBqQjQ5R3U3dTduQndjSkNzdDdLeXd1alJvOUdyVnkra3BLVEExdFlXNjlhdFExcGFHbHhjWE5DMmJWdUVoWVdKdVRFYU5HaUF0OTkrR3lxVkNrZU9ITUdCQXdmZzdlMk5nb0lDNU9ibWlpZHBQajQrR0R0MkxHN2R1aVdPRVN3NVZuSE5talZvMHFRSmV2VG9JUTRwMFIyZ1RwOCtMZG0yNVBPU2pEMWNnSWlJbmw5RkVwUnJ0Vm9zWGJvVXljbkpXTDkrR1hIdFNRQUFJQUJKUkVGVVBabzFhd1lBcUZXckZyNzg4a3VrcEtSZzJiSmwyTDE3TjBKRFExRllXSWoxNjllTE9jTEN3OFBGZmVYbTVxSjc5KzU2RnpmRmh3UnB0VnFFaG9iaXdZTUhVQ2dVK095eno5Q3FWU3RvTkJyczJMRUQzYnAxa3dUNkpreVlJQTZGQXd3UEtTb3JVV1pOY2ZmdVhXZzBHdkgzdnJoNzkrNUJFQVM5UlBwTm16WVZoK2xXVlBIWjJlclVxUU5CRUZCWVdGaHFZSHJxMUtrVkNzVFhxbFZMbkJWTWh3bjJxVExZYm9pb3FqRGdZb0dhTld1RzBORFFjcmRyMkxDaE9FTkk4WlBYMHRqYTJzTFgxMWZNb1dCblo0ZWRPM2RLdGlsdG5LQk84UlBha2lkVEplOGNsM2NuT1NJaW9zejF6WnMzeDdScDB3eXVxMWV2SG43KytlY3lYMDlFUk1iMzlPbFR6Snc1RTlldlgwZHNiS3pZZTZJNEx5OHZLSlZLckZ5NUVtUEdqTUdzV2JNd2FkSWtzVWZsczhqT3prWm9hQ2plZU9NTkxGeTRFSC8rK1NjT0hqeUlhOWV1SVRZMkZuWHIxa1diTm0wa3YwL0ZneTJscWNnMjV1N2xsMThHVURSVGtLdXJxMlNkYnRhS216ZHZTbklTM0xselI1eHBReGN3eWMvUEYzTzRaR2RuUDNlNUt0dnJrUW4ycVRMWWJvaW9LakhnUWtSRVJFWlJrUVRsang0OWdvMk5EYjc5OWx0Sno0ZVM2dFNwZzdDd01IejY2YWVWSG1iMjAwOC9ZZE9tVFVoTFM4UHExYXNCQUsxYXRjTFJvMGNSSFIyTnBVdVg2dlh1S0szc2hwSnE3dDY5dTh6aGcrYXVRWU1HNk5HakJ4WXZYb3dGQ3hhZ1pjdVd1SGJ0R21yWHJvMG1UWnFnWjgrZVdMeDRNY0xEdzlHaVJRdGN2SGdSR3pac2dKK2ZINENpR3h2Mjl2Yll1M2N2L1B6OFVGQlFnSC85NjEvUFZBYmRrS0Z6NTg2aGJkdTJwUTRoS2c4VDdGTmxzTjBRVVZWandJVk1SaEFFM0x0M0Q0MGJOeloxVVlpSTZEa0lnb0NGQ3hlaVVhTkdlbDNyUzJyWnNpVWlJeU1ydk8vS0JGczBHZzArK2VRVDJOalk0TXN2djhUdzRjTUJGUFhFT0hqd0lJWU5HNGFzckN4RVJrWmkxS2hSNk5xMXE5aXIwbERabFVwbGpRK3VsR2J4NHNXSWpJeEVRRUFBY25KeTBMeDVjM0Vtd2ZEd2NIejExVmVZTkdrU01qSXk0T0xpZ3JGangyTG8wS0VBaW5xNkxsNjhHQ3RYcnNTMmJkdmc3T3lNZDk1NUI2bXBxUlYrLzJiTm1tSHc0TUVJQ2dwQzdkcTFKYm5jbmtWcHIxTXFsZVh1ODFuYUwxa1d0aHNpcW1vTXVGQ0ZQSGp3QU9QR2pjTzJiZHZFYnNNM2J0eEFlSGc0Tm0zYVZLbDlxdFZxOU8vZlg2K2I1cUZEaDdCMTYxYXNYNzhlZG5aMnoxMTJJaUtxT3RXZG9EdzlQUjBqUjQ2VUxLdGZ2NzdlM2VYbzZHZzBiZG9VS3BVS0twVUtvYUdoT0hIaUJONTg4MDE0ZTN0ajZ0U3BPSDc4T0tLaW9qQmp4Z3pFeE1UZ3h4OS94TDU5K3d5K2IrL2V2UTB1cittSk1lM3Q3VEZyMWl6TW1qVkxiNTFDb2NEMDZkTXhmZnIwVWwvZm8wY1A5T2pSUTdKczFLaFJBSUQyN2R2ci9jWWJXalpuemh6TW1UT25zaC9odVREQlBsVUcydzBSVlJRRExsUWhlL2JzUVljT0hjUmdDd0NrcEtUZ3pUZmZOT3I3bkRoeEFuUG56a1dkT25Vd2R1eFl5YnFwVTZlaWE5ZXVSbjAvSWlKNlBzWktVRzVyYTF2dUxBOHVMaTU0K2VXWG4rbE9jbUZoSWRxM2I0ODMzbmdEd2NIQmNISnlFdGQ1ZUhqQXc4TURkKzdjZ1l1TEM5cTFhMWRxN2k4eUxibGNEaGNYbDJlK2dHV0NmYW9NdGhzaU1oWUdYS2hNV3EwV1BqNCt5TW5KZ1kyTmpaaDEvZkRodzBoS1NzS3RXN2V3YmRzMmNmdHZ2LzBXcjc3Nkt0emQzU1g3VWFsVVpTWWNFd1FCMzM3N0xYYnYzbzJFaEFSeHhnb0F1SExsQ3BZc1dZTDI3ZHNiK2RNUkVkSHpNbGFDOGxPblRwVzd6ZTdkdTUrcGJFQlJENDZZbUpneXQzRnhjWG5tL1ZMMWNuUjByRlQ5TThFK1ZRYmJEUkVaQ3dNdVZDWkJFSkNabVNtZUNHczBHbmg0ZU9EWFgzK0Z2YjI5NUFUNW5YZmVnYlcxTmVSeU9UWnMySURYWDM4ZENvVUNEeDQ4d0pneFkvRHh4eC9qMHFWTGV1L2g3dTZPdG0zYjR2ejU4MmpjdURHQ2c0UEZkWGw1ZWNqUHo0ZXRyUzNHamgyTC9QeDgvUERERDFYL3dZbUlpSWlJaUlpZUF3TXVWQ0c2UklFYWpRWUFzRy9mUG93ZlAxNnlUV0ZoSVd4c2JBQUFSNDhleFo0OWV4QWFHb3FMRnkvQzFkVlY3MjZCU3FXQ201c2JUcHc0Z2RUVVZDeGN1RkFTVExsNzl5N0dqeCtQQXdjT2lOMDErL1hyVjJXZmtZaUlpSWlJaU1oWUdIQ2hTcGt6Wnc2Ky9QSkxhRFFhY1p5clJxTVJBelArL3Y3dzgvTkRTa29LamgwN0JuZDNkNlNtcG1MejVzMklpb3FDdGJXMDZlbHlzK2hta2dDQWpJd01xRlFxZlBEQkIrS3lSNDhlVmZFbkl5SWlJaUlpSW5wK0RMaFFoZWh5dCtqSTVYSU1IandZL3Y3K2FOZXVIUm8wYUlEQ3drSXg0R0pqWTRPRkN4ZGk4dVRKS0N3c3hOU3BVK0hnNElDMWE5Y2lLaW9LbjMzMm1kNTdUSjA2RlQ0K1BqaC8vandpSXlQeCtQRmovT3RmLzhLcnI3NEtBSGo2OUdtcHMwY1FFUkVSRVJFUm1SUE9WVVlWY3Zqd1lSdytmQmpKeWNuaXNoWXRXbURZc0dGWXZudzV0Rm90TkJxTk9LUUlBRnExYWdXbFVvbjY5ZXZEMGRFUlZsWldtRDkvUGhJVEUzSDE2bFZ4TzVWS2hTTkhqdURDaFFzWU1tUUlObTdjaUgvKzg1OXdkWFhGeElrVGNldldMWHo5OWRjWU9YSWtjbk56cS9WekV4RVJFUkVSRVZVR2U3alFjL0h6ODhPalI0K2dVcWtnbDhzbEFaZHIxNjdoOU9uVGFOeTRNWDc4OFVmMDdkc1hMVnUyeE83ZHUxRy9mbjJvVkNvQWdMVzFOVkpTVXRDbVRSdXNXTEVDLy9uUGY3Qmt5UklNR2pRSTllclZ3OWl4WS9IeXl5OGpOallXRFJzMk5OVkhKU0lpSWlJaUlxb3c5bkNoNTJKcmE0c21UWm9nTnpjWGRuWjI0dkxNekV5RWhJUWdLQ2dJUzVZc1FYUjBOTEt6c3dFQTlldlhsK3hESnBQQjA5TVRWNjVjd1NlZmZJSkxseTVoK2ZMbHVIZnZIcTVkdTRaNjllcGg2dFNwU0VoSXFOYlBSa1JFUkVSRVJGUlpETGhRaFhoNGVNRER3d09lbnA0RzExKzllaFd2dlBJS2dLSmt0LzcrL3VqY3VUUDY5ZXVISmsyYUlEQXdFSGw1ZVNnc0xFUmVYaDRFUWNDVksxZWdVQ2dnazhsdzhlSkZ0Ry9mSG5GeGNXalNwQW1tVHAwS1IwZEhSRWRISXlNakE5MjdkOGVOR3pmdy9mZmZWK2ZISmlJaUlpSWlJcW9VRGltaUNqbCsvRGlBb3BtSXVuVHBBZ0E0ZGVvVTVzK2ZqOXExYStQKy9mdjQ1Sk5QQUJRbDFPM2N1VE9DZ29MRTEvdjQrQUFBN3R5NWc0RURCd0lvU3F3N2Z2eDQ1T2ZubzBtVEpraEpTY0g2OWV2aDdlMk50V3ZYb21uVHB0aTdkeSthTkdrQ0FGaTBhQkVtVFpxRS8vNzN2MWl5WkVtMWZYWWlJaUlpSWlLaVo4V0FDNVhKeXNvS216ZHZsanpmdFdzWEFLQlRwMDZJam81R1FVRUJYbnJwSlRHL2lxT2pvOEZaaUFEQXhjVUZKMCtlaEZhcmhaMmRIZVJ5T1RRYURhNWV2WXArL2ZwaDJiSmx1SC8vUGlaT25BaXRWb3RHalJwaHhvd1pBSURhdFd0ajA2Wk4rT3V2djZyMlF4TVJFUkVSRVJFOUp3WmNxRnp0MjdlWFBOZE4wMnhqWTRQWFhudnRtZmRYUE5jTFVCVEVDUTRPRnA4M2E5WU1TVWxKQmw5clpXVWx2ajhSRVJFUkVSR1J1V0lPRnlJaUlpSWlJaUlpSTJQQWhZaUlpSWlJaUlqSXlCaHdJU0lpSWlJaUlpSXlNZ1pjaUlpSWlJaUlpSWlNakFFWElpSWlJaUlpSWlJalk4Q0ZpSWlJaUlpSWlNaklHSEFoSWlJaUlpSWlJakl5Qmx5SWlJaUlpSWlJaUl6TTJ0UUZJQ0xMb2xRcVRWMEVxbUtzWTh2QnVyUk1yRmN5VjJ5YlZOM1k1c2pVMk1PRmlJeUNQMmpteDlYVjFhajdZeDJibjhyV01ldlMvQmpqNzVYMWFuNk1mUnl1cWRnMnpZK2x0MDIyT2ZOajZXMnVOREpCRUFSVEY0TEtwanRnbkQxNzFzUWxJWUQxWWVsWXYwUkVwc1hqTUprcnRrMnFibXh6TlI5N3VCQVJFUkVSRVJFUkdSa0RMa1JFUkVSRVJFUkVSc2FBQ3hFUkVSRVJFUkdSa1RIZ1FrUkVSRVJFUkVSa1pBeTRFQkVSRVJFUkVSRVpHUU11UkVSRVJFUkVSRVJHeG9BTEVSRVJFUkVSRVpHUk1lQkNSRVJFUkVSRVJHUmsxcVl1QUZXY1VxazBkUkdJaUlpSWlJaUlxQUxZdzZVR1lLREYvTGk2dXBxNkNFUkVSRVJFUkdURzJNT2xCb2lKaVRGMUVZeENGemc2ZS9hc2lVdENSRVJFUkVSRVZMWFl3NFdJaUlpSWlJaUl5TWdZY0NFaUlpSWlJaUlpTWpJR1hJaUlpSWlJaUlpSWpJd0JGeUlpSWlJaUlpSWlJMlBBaFlpSWlJaUlpSWpJeUJod0lTSWlJaUlpSWlJeU1nWmNpSWlJaUlpSWlJaU1qQUVYSWlJaUlpSWlJaUlqWThDRmlJaUlpSWlJaU1qSUdIQWhJaUlpSWlJaUlqSXlCbHlJaUlpSWlJaUlpSXlNQVJjaUlpSWlJaUlpSWlOandJV0lpSWlJaUlpSXlNaXNUVjBBc2t3UEhqeEFYRnljd1hWTGxpeVJQSjh3WVFJYU5HaFFIY1Vpa21BN0pTSXlMUjZIeVZ5eGJWSjFZNXV6VERKQkVBUlRGNElzajFhcmhhK3ZMNTQ4ZVZMbWRxKzg4Z29PSERnQXVaeWRyYWo2c1owU0Vaa1dqOE5rcnRnMnFicXh6VmttMWhKVkNibGNEbTl2NzNLMzgvYjI1c0dDVElidGxJakl0SGdjSm5QRnRrblZqVzNPTXJHbXFNcFU1SURSczJmUGFpZ0pVZW5ZVG9tSVRJdkhZVEpYYkp0VTNkam1MQThETGxSbGxFb2xIQjBkUzEzdjVPUUVwVkpaalNVaTBzZDJTa1JrV2p3T2s3bGkyNlRxeGpabmVSaHdvU3BqYlcwTkx5K3ZVdGQ3ZVhuQnlzcXErZ3BFWkFEYktSR1JhZkU0VE9hS2JaT3FHOXVjNVdIQWhhcFVXVjNlMkIyT3pBWGJLUkdSYWZFNFRPYUtiWk9xRzl1Y1pXSEFoYXBVbHk1ZDRPRGdvTGZjd2NFQm5UdDNOa0dKaVBTeG5SSVJtUmFQdzJTdTJEYXB1ckhOV1JZR1hLaEsyZHJhb252MzduckxlL1RvQVZ0Yld4T1VpRWdmMnlrUmtXbnhPRXptaW0yVHFodmJuR1Zod0lXcW5LR3ViK3dPUithRzdaU0l5TFI0SENaenhiWkoxWTF0em5JdzRFSlZybHUzYmxBb0ZPSnpoVUlCTnpjM0U1YUlTQi9iS1JHUmFmRTRUT2FLYlpPcUc5dWM1V0RBaGFxY1FxR0F1N3U3K056RHcwTnlBQ0V5QjJ5blJFU214ZU13bVN1MlRhcHViSE9XZ3dFWHFoYmUzdDRHSHhPWkU3WlRJaUxUNG5HWXpCWGJKbFUzdGpuTHdJQUxWWXZpaVo4TUpZRWlNZ2RzcDBSRXBzWGpNSmtydGsycWJteHpsc0hhMUFXZ0Y0T0Rnd082ZCs4T21Vd0dlM3Q3VXhlSHlDQzJVeUlpMCtKeG1Nd1YyeVpWTjdZNXk4Q0FDMVdibmoxN1FpYVRtYm9ZUkdWaU95VWlNaTBlaDhsY3NXMVNkV09icS9sa2dpQUlwaTRFbGMzUHp3OS8vUEdIcVl0QnhTaVZTc1RFeEppNkdHYUY3ZFQ4c0owU3ZWaDRIRFkvUEE0WFlkczBQNWJlTnRubXpJK2x0N25TTUlkTERjQ0RoZms1ZS9hc3FZdGdkdGhPelEvYktkR0xoY2RoODhQamNCRzJUZk5qNlcyVGJjNzhXSHFiS3cySEZOVWdMMm9qTlRkS3BkTFVSVEJyYktmbWdlMlU2TVhGNDdCNTRIRllIOXVtZVhpUjJpYmJuSGw0a2RwY1NlemhRa1JFUkVSRVJFUmtaQXk0RUJFUkVSRVJFUkVaR1FNdVJFUkVSRVJFUkVSR3hvQUxFUkVSRVJFUkVaR1JNZUJDUkVSRVJFUkVSR1JrRExnUUVSRVJFUkVSRVJrWkF5NUVSRVJFUkVSRVJFYkdnQXNSRVJFUkVSRVJrWkV4NEVKRVJFUkVSRVJFWkdRTXVCQVJFUkVSRVJFUi9YLzI3anNxaXF2OUEvaDM2U0tpaVFXeFJvMHQ2R3RaZlExS0JBbkdYaUQybjJLTHhvN0dFTUFTamFneElqWVVCVVdOSnI1WWtCZ3hxQVFGYTRpYXhIaHNVV3pZUUVWUVlHSHI3dzhPRTRaZG1xN3NBdC9QT1o2ek0zTm41aTV6ZDlaNTl0N242aGtETGtSRVJFUkVSRVJFZXNhQUN4RVJFUkVSRVJHUm5qSGdRa1JFUkVSRVJFU2tad3k0RUJFUkVSRVJFUkhwR1FNdVJFUkVSRVJFUkVSNnhvQUxFUkVSRVJFUkVaR2VNZUJDUkVSRVJFUkVSS1JuRExoUWlXUm5aeHU2Q2xUQkpTY25HN29LUmt1ajBlRFJvMGVHcmdZUkVSRVJFWlVDQXk2VnhJNGRPL0Rycjc4V3VqMDVPUmtQSHo0RUFEZzdPd01BRWhNVDhlelpNMlJsWmNIRnhRVnl1VnpudnFkUG4zNmp1ajE0OEFCUlVWR2wydWY1OCtlUVNxWEZsa3RPVGtiZnZuMlJsWlVsckx0Nzl5NG1USmhRNm5yUzJ4TVRFNE9wVTZjVzJzYUtNM1hxVkQzWEtOZlRwMC9oNStlbmM1dEdvMEZ5Y2pKKysrMDNLSlZLWWYzYmFITUtoUUlEQmd4NDdmMkppSWlJaUtqc21SbTZBbFEyamh3NWdtKysrYWJRN2FkT25VSk1UQXhDUWtJQTVENU1MbHUyRE5PblQ0ZFNxVVNqUm8xZ1lXR2hjOS81OCtjalBqNGVIaDRlVUt2Vk1ESFJqdU9scGFYaCtQSGpPdmMzTnpmSGhnMGIwTEpsU3pSdjN2dzEzbDNoRGgwNmhIYnQyc0hhMmxwWUZ4Y1hoLy84NXo5NlBRKzl2aHMzYnVDYmI3NkJSQ0pCdjM3OVJOc0NBd05GMTBxdFZtUEVpQkZheDBoTVRNU3dZY08wMXUvZHV4Y0EwS2RQSDYxdEtTa3BxRk9uanRaNloyZG4rUHI2QWdCcTE2Nk5HemR1NE9uVHA2aGR1ellBd05QVEV3OGZQa1JXVmhhVVNpVTBHZzEyN3R5SkR6NzRBQURiSEJFUkVSRVI1V0xBcFlKeWRYV0ZTcVVTbGpNeU1qQjU4bVN0Y3FhbXBqaCsvRGc4UER3UUZ4ZUh4NDhmQXdDdVhyMktKazJhUUNxVmFqMzBGbVhIamgyb1VhT0d6dnJra1VxbHFGNjl1bGFaenovL1hHdmRrU05IQ2czMEZFV3RWc1BOelEyWm1aa3dOemNYem4vOCtIRkVSMGZqL3YzNzJMOS92MUQreHg5L1JPUEdqVXQ5SG5venQyN2R3cXhaczdCeTVVcDA3ZHBWV0I4VkZZV2RPM2VpVmF0V292SW1KaVpDRUNVL3FWU3FjMzJlNk9ob3JYVWZmdmdoRGg4K3JETkFDT1FHVm1ReUdjek16REI5K25RaG1Qaml4UXRFUjBkcnRjdlhhWE1OR3paRXQyN2RSTWVSeStXNGVQRmlvZStGaUlpSWlJaktCd1pjS3FoWHIxN2gvUG56eFpicjNMa3pBR0RJa0NFQWdPblRweU1yS3dzTEZ5NEVBSnc5ZXhhLy9QSUxMQ3dzMEw5L2YyUm1aa0toVUdEdTNMbll0V3NYMHRMU2tKbVpDVmRYVjlTb1VRTVRKMDZFcWFscHNlZU5pWW1CcWFrcGNuSnlNRzdjT0N4ZHVoVE5talVydEx4VUtvV05qWTJ3ck5Gb0FQdzcvQW5JZmVCOTk5MTNjZkRnUVdnMEdxU25wK1BjdVhNQUFKVktCU2NuSi96eHh4K3d0cllXMWdOQWp4NDlZR2JHajBKWnUzanhJcnk5dmZIRkYxK0lnaTFKU1VsWXQyNGRObS9lckRQWUZoQVFvTE50Rit6aFVqQUEwNmxUSjlTdlgxOVlWaWdVY0hkM0Y1VkpTVWtSMnNiaXhZdXhiOTgrK1BqNElDNHVEbUZoWVFnSUNNQ1lNV04wMXV0MTJweUppUWsyYjk2TWxpMWJ3c3JLQ3NuSnlSZzdkaXcrKyt3elhMOStYZXNjVGs1T2J6eUVqNGlJaUlpSXlnYWZNZ2tBY09EQUFkeTdkdy9MbGkzRG8wZVAwTHQzYjR3ZVBScVJrWkZJUzB2RGtTTkhVTHQyYld6WnNnVVpHUmx3ZDNjWEhsYWRuWjJGWGpKaFlXRkNENWR2di8xV3lIL3g5ZGRmYTUyelo4K2VVQ3FWZVBYcUZhWk1tYUsxM2RMU1VwVGJKVG82V2hpbThmejVjM3p5eVNlSWo0OFh0dCs0Y1FOZmZmV1Y2Qmg1RDhaNXZYME9IejZzbFV0RHFWVEMzTnk4ZEg4d2VtUHA2ZW40NnF1dkVCZ1lpSFhyMWducnM3T3pvVkFvUkczaTZOR2pRazhVYjI5dnJXTVYxOE1GeUIyNmR2RGdRV0c1YytmT29tVUFjSFIwQlBCdlVFY21rK0hDaFF1NGMrY082dFdyaDFtelpoWDd2a3JiNXVMajQzSG8wQ0VzV0xBQTE2NWRnNE9EQXdJREEwWGw1WEk1SEIwZEdXd2hJaUlpSWlwSEdIQ3BCQW9PNFVsUFR4Y05XWkRMNVFnSkNjRmZmLzJGUllzV1ljeVlNV2pldkRtbVRKbUNkdTNhb1ZPblRraE1URVR0MnJXUm1KZ282bzFRbEppWUdDSGdzbVRKRXEzdCsvZnZ4NUFoUTdCLy8zNjg5OTU3U0VwS1FzT0dEZC93M1JadC92ejVXTDE2TlZRcUZWeGNYQURrUGhpL3pyQWxlak41dzk3bXo1OHZhbzgvL2ZRVEJnNGNLQVJZcEZLcDBLTkpWNTRXQUdqUW9JSE9iY3VXTFJQeUFpa1VDbmg0ZUFqYjFHcTFhRG0vL0VFZGYzOS83TnUzVDFqdTJiTW5CZzBhSkJ6VDNOd2NIMy84TWFaUG42N3pXTVcxdWFsVHA4TFQweE54Y1hFNGVmSWt1blhyaG9TRUJPellzUU5CUVVIc2ZVVkVSRVJFVkU3eGYvS1ZnSVdGaFNoaGJkNnYrSG5NemMzUnVuVnJUSjgrSFlHQmdWaTRjQ0Y2OU9pQlRwMDZvVnExYXRpelp3OU9uVHFGenAwNzQ4S0ZDNWc1Y3lhQTNGL3BiOTY4aVp5Y0hJd2RPeFpQbmp5QnA2Y25KQklKZ054aFRYa1Bwa0R1RUkwT0hUb0FBQ1FTQ1ZhdlhvMitmZnZpdmZmZUF3QU1IandZdi8vK2U0bUdKSlZVL3R3eFFHNE9FQThQRDB5ZE9oV3RXN2VHblowZGxFb2xBeTVHeE4vZkgzMzc5dFY1VFlycnhWSVVjM056SERod0FBQ1FsWldGQVFNR0NNdDVDbjQyQU9Ea3laT2laWTFHSS9TTWNYWjJGbnBaNWZWb0tXMmJNemMzaDcrL1AyYk1tQUdsVW9uWnMyZWphdFdxMkxoeEk0S0NnakJuenB6WGZzOUVSRVJFUkdRNERMZ1FKQklKZ29PRHNXSERCaVFsSmVIY3VYTUlEZzRHQUd6YnRnMDlldlRBeUpFajBiQmhROVNyVncvMTY5ZUhVcW1FaDRjSFdyWnNDVE16TXl4ZHVoU1RKMDlHWkdTa0VEQnhkWFhWR3JJaGs4bGdZbUlDRXhNVFJFVkZ3Y2JHQm9jT0hSSzI5K3paVTNnOWI5NDh1TG01Q2N2NVo1b3BLb2RMZm5tQkpwVktoZi8rOTc4QWdLWk5tMkxvMEtGWXVYSWxBZ0lDb0ZLcE9LVElTT1JkMTd5Z1hXRTZkZXFFcGsyYkZybzlyeDNucDFBb2hBQ2dXcTFHUmthR0tDQllVRjZQbWZUMGRGSHZHYlZhWFdUZFhxZk52Zi8rKzVCS3BiaHo1dzVzYlcwQkFJc1dMY0xvMGFQUnYzOS9KblFtSWlJaUlpcUhHSENwQk9SeXVlaFhkN2xjcmxWbXg0NGRHRFZxRkE0Y09JREdqUnZqMnJWcldMUm9FV3h0YldGaVlnSW5KeWNFQkFSZ3pabzFBQUF6TXpQOC9QUFBBSEtESGcwYU5JQmNMb2VwcWFud2NQcnExU3ZoZGYzNjliRm16UnFrcGFVSnc1c0t6c1FpbFVxRlpMb0Z0V25UQnFHaG9iQzB0QVNnTzRmTC9mdjNzWEhqeGhMOVRUdzlQZkgwNlZQSTVYS1ltSmd3NEdJa1hyeDRBWE56ODJKN09abWJtNHQ2dS9qNStlSGJiNzhWbG5YMVZQSHo4NE9abVJrR0RScUVnd2NQSWpFeEVWOTg4WVdvVFA2QW43ZTNOMnh0YlRGanhneXNYTGtTbHk1ZGdvdUxTNkhEbW9wVFZKdTdkZXNXZnYvOWQ5U3JWdysvL1BJTCt2YnRpMmJObXVIZ3dZT29VNmVPenM4c0VaRWg1UTBMemhNUkVZR0JBd2NXK1gyYW1aa0piMjl2ZUhsNW9XWExscTkxM2o1OSt1aWNlUzdQdzRjUFlXOXZMd3hMemNuSlFXaG9LS1pNbWNMditrcUNiWk1xcXRqWVdGeS9mbDFyR0x1SGh3ZjI3OTlmNk15YlpGZ011RlFDQlljVTZaS1JrWUUyYmRwZzBhSkZHRHg0TUw3Ly9uc3NXclFJSmlZbVFtOEFRSGV3QmdDZVBIbUMyclZyQXdDZVBYc21PbDlhV3BxUU5QVDI3ZHRvMkxBaGhnNGRpclMwTkszajlPN2RXN1FjRXhNREFQaisrKytMZlorTkdqWENkOTk5VjJ3NUlQZHZVcjkrZmFTbXBncEJIQ3A3RW9sRXlHc0NRSmltZWRTb1VaZzZkU3FjbloweGVQRGdJbnU4WkdabTRyZmZmaXYyWEYyN2RzWDA2ZE5ScFVvVlJFUkVZUDc4K1ZwbDh0cGJWbFlXbGk1ZGlrMmJOZ0VBM24zM1hmend3dytJalkwVnpYUlVHb1cxdWJ6a3dWNWVYdWpRb1FPbVRadUc3dDI3dzhiR0JuWHExSG10Y3hFUnZXMUJRVUdpaDlxZ29DRDA2ZE9uMEFkSGpVYURKVXVXSUMwdERVMmFOTUdxVmF2dzAwOC82U3g3K3ZScHpKa3pCN2R2MzliYTl1elpNNTI5RS9ONjFLNWZ2eDQyTmpaWXNHQUJKQklKSWlJaThNOC8vL0NCdGhKaDI2U3k1T2pvS0pwSlZaZU1qQXhSejJzbko2Y1NIWHZseXBWQzdreU5Sb090VzdmcW5EemkzcjE3UWk5eFhmWEwvLy9KaHc4ZmF2MWZOdjhzbmFSL0RMaFVBdjcrL3NXV3FWZXZIcFlzV1lKMTY5WWhNREFRVmxaV3VISGpCdHEwYVFOL2YzK2twYVVoTURBUUN4WXN3TXVYTDdXU2pWNjZkS25JYVozem5EeDVFbTNidHRYcVdRRGs5bkE1Y3VTSVhuTzRGSGREdTNuenB0WXdKQ283SmlZbUNBd01SRkpTRW5iczJJSDQrSGg4Ly8zM2VQandJZGF0VzRld3NEQjRlM3RyUmV3OVBUMkYxK0hoNFpESlpKZzllemJjM056ZzR1S0M4ZVBIYTUzTHpzNE9FeWRPeE5kZmY0MXExYW9oUGo0ZWp4OC9Sc09HRFZHelprMmhOeGVRK3grcTd0MjdvMTY5ZWxDcFZMQzF0Y1g2OWV2aDcrK1AxcTFiRi9tZVN0UG0wdExTTUczYU5IVHUzQm45Ky9jSEFNeWNPUk15bVF4V1ZsWlFLQlN3c3JMQ1AvLzhBeXNycStML29FUkVCcUpRS0lyOC9nNE1ETVRseTVleFk4Y09XRmhZNE1zdnY4U1hYMzVaYVBtOEhyVkE3aEROME5CUTNMeDVFNjlldllLOXZUMTY5ZW9sekphWTM1SWxTekIxNmxTRWhZVmh5SkFoMkw1OU93QnhEMFlnOS80YkhoNWVvdis3VVBuR3RrbHZXOTRQZG9VcDJQUDZkV2FkUEh6NE1KbzJiWXIyN2R2ajd0MjdXak5nRm14SCtYLzh6cC9pd2RIUnNkQlpPdW50WU1DbEVzaWZCd1hJamJKYVdWbmgrZlBuc0xDd1FFWkdCZ0lDQW5EeDRrVTRPenZqNE1HRGVQSGlCYzZjT1lOcDA2YWhTcFVxQ0FvS2dyVzFOVmF0V2dVZkh4OWhtSkZDb1lDRmhRV09IRGtpNUZQSlA1UUkrRGVaYUVwS0NuNzU1UmNoUDB4WnlMdWg1YytuY2U3Y09TeGF0QWcyTmpaNDh1UUpKazJhVkdiMW9YL2R2SGtUeDQ0ZHcyKy8vWWJidDIramQrL2UrTi8vL29mYXRXdWplZlBtK09pamo3Qjc5MjVNbXpZTnJxNnVtRGR2SGw2OGVJRVhMMTZnUllzV0NBNE94c21USjJGcmE0dURCdy9penAwN2lJbUp3ZnIxNjlHMmJWdjgrdXV2Y0hWMXhiMTc5eEFVRklUcjE2OURLcFZpOSs3ZHFGR2pCczZlUFl0ejU4NWg5KzdkZVBMa0NWSlRVNkZVS21GdmI0ODllL2FnWnMyYWNITnp3L3Z2dnc4QXNMZTN4OTI3ZHpGMjdOZ2kzMWRwMnB5SmlRazZkKzRNTHk4dllmKzh6K3VEQncrRVg4ck16YzIxdmxpSmlBd2hiNGh5Wm1ZbVhGMWRzWC8vZnZUcjF3OXl1VnpVWTFHaFVPRENoUXNBY24vNFNVaEl3Sll0VzNENjlHblVybDBiSDMzMFVZbk9kL2JzV2F4ZnZ4NGRPM2JFeXBVck1XREFBS3hidHc3ZmZmY2RvcU9qTVhYcVZDRWhQd0JZV2xwaXpabzFrRWdrV0xwMEtZWVBINDdQUHZ0TTY3aURCZzFpd3Z3S2htMlRES1d3V1MvMUpTMHREZHUzYjBkb2FDaDI3ZHFGcTFldmlnSXFSYVZsQU1TemZDb1VpdGNlSGsrdmh3R1hDcXFvcVdRREFnSnc1c3dabUpxYVl0U29VYkN4c2NISEgzOE1QejgvNFZmMGQ5OTlGODJhTlVPYk5tM1FvVU1IWVVqSGh4OStpTDE3OStLZGQ5N0J1SEhqOE9qUkl3d2ZQaHhLcFZMNG9xdFdyWm9vdjBiZWtDS05Sb091WGJ1aWJkdTJiL3orckt5czhPbW5ueGE2M2RUVUZEdDI3QkF0NTNVUDdkU3BFMEpDUXBDVGs0TWFOV3FnYnQyNmIxd2ZLajBMQ3d1OGVQRUNZOGFNUWJkdTNWQzFhbFhSZGxOVFU0d1pNd1k5ZS9aRVhGd2NMQ3dzRUJ3Y2pNVEVSRFJvMEFDdFdyWENOOTk4STR5MXRyT3p3NGNmZmdpNVhJNFRKMDdnNk5HamNIVjFSZVBHalRGczJEQzBhOWNPVmFwVUVZN2Z2Mzkvb1ZkSkhwVktKVXpaTEpWSzhldXZ2NHEyZi92dHQvalBmLzRqTE9jZkF2YzZiYzdXMXJiUVdZZ2FOR2lBczJmUFFxMVd3OUxTa3VOeWljZ281UDBuMzluWldYaDk5dXhaZE8zYVZkUWx2WFBuenNMcmxpMWJZdHEwYVhqNThpVldyVnFGZ0lDQUlzK2hWQ3F4Zi85Ky9QVFRUNURKWlBqcXE2L1FyVnMzQUVEZnZuMWhhV21KcjcvK0dtZjhsSWM1QUFBZ0FFbEVRVlRPbk1HeVpjdGdZbUtDUllzV3djSEJBUUJRdlhwMUpDWW1JanM3Ry9IeDhhTGsvTldyVjhmT25UdUZINHlvNG1EYkpFTXBPT3RsUVcvYWd5UXFLZ29wS1NtWU9IRWkwdFBURVI0ZVhxcjk4eitYT1RvNmFzMzZ5UjR1YjVkRVU5aUFMeklhVXFrVWdIYVNXV09pMFdpS25WbW1OT1dNV1htNEhvYkF2NHR4NGZVZ3Fueks4blB2N093c0pLNS84ZUlGUHYzMFU5RXZybzZPanFLSFhKbE1ockZqeDZKLy8vNFlNV0tFS0psLzN2YjhRZkZodzRhaFpjdVcrTzY3NzJCdGJWMW9QZFJxTmFaTm00YWVQWHRpMzc1OTJMWnRHMTY5ZW9YejU4OER5TzFtbjcrN3Y2dXJLNDRmUHc0M056ZnMzNzhmTldyVWVMTS9SQkY0SC80WDJ5YmJabGtycS9mbzZPZ29haCs2eUdReW9jMFZOdlM4WUR2TE0zandZRXlmUGgxS3BSSyt2cjV3ZFhYRnA1OStLbXFuNmVucHdxUWtBTEJ4NDBaaENMeXg1SENwREcydU1PemhRbnBSMGlCS2VRKzJFQkVSVldZNU9UbTRkZXNXNUhJNXBrMmJocjU5K3lJME5CUzFhdFVTbGN2ZkswK2hVTURiMnh1SmlZa1lNbVFJTEN3c3RISVlTS1ZTUkVWRmFUMWsrdnY3RjVuNDM5SFJVZWl0T0hyMGFJd2VQVnJVZzZFd2NybWN2UWdxR0xaTk1vUU9IVG9JNlJJOFBUMnhjK2RPcmRmVHBrMFR5dWUxcjZ5c0xGSEFMbjg3MHhWODJiZHZIOHpOellVZS9zVk5pSktuY2VQR29oNHh1bks0akJneG9rVEhvdGZEZ0VzbHA5Rm9FQjhmTHhyYnFpOHBLU21jWllXSWlLaUN5TXpNUk8vZXZkRzZkV3RJSkJKTW56NGREZzRPeU1qSXdOcTFhN0YyN1ZwTW5EZ1IxYXBWRStVU21EVnIxbXNucU0vT3p0WTU4MHRwNk1xdmtKT1R3MlRrRlFqYkpobkNoUXNYMEs5ZlAySDU1czJiT2wvMzZ0VUxrWkdSb21US3MyZlBob2VIaDlZTXJTa3BLUmc3ZGl3MmJOZ2dKRTYrZmZzMkFnTUQwYUZEQjNoNmVzTGEyaHFiTjI5R256NTlkTllyT2pvYVNVbEpRdjYvL0FsMTVYSzVWb0xkdkRMRkpmK2wxOE9BU3lXblZxc3hkKzdjSXJ0M3hjVEVvSFBuenFYcTJxalJhTkNuVDU5U2R4dExTRWpBL3YzN3NXVEpFbEZrOS9EaHcxQXFsVnBmYkRkdjNvU2RuUjFzYlcxTGRSNmkvSDc5OVZmczNyMGJtelp0NGpUaFJFU0ZxRnExS3VMaTRtQnFhZ3BuWjJjaEwwVkdSZ1pHamh5SnAwK2Z3c2ZIQjhIQndjSVVwVEtaRE1PR0RZT3pzek9PSERsUzZuTmFXVmxwL1JxYlgwbHlEK1RQcitEcTZncTFXZzJKUk1MY1dCVUkyeVlaZ29PREExYXNXQUU3T3p0MDZ0UkpaNWxidDI0aEtDZ0kyN1p0RTlibDVmanIxYXVYVnZrNmRlckF5OHNMTTJiTXdQYnQyMUczYmwzWTJOaGc5T2pSYU5xMEtabzJiWXJHalJzRHlBM09GSHpXeXV0RjFiQmhRMUVBNWRpeFk0aUlpTUNyVjYvd3dRY2ZvRVdMRnBnK2ZmcWIvUUdvUkJod3FVVFdyVnRYNkJlS3JnaHBkSFEwQUNBeE1SRkJRVUVJQ2dyQ2dRTUhFQnNiQ3dCSVRrNUc3ZHExUlY4S1VWRlJBSElETHEvelpkR3hZMGZzM2JzWE0yZk9SR2hvS0V4TVRQRHk1VXVFaElRZ0tDaElxL3podzRkeDZ0UXBCQVVGWWVuU3BiaHk1WXJPNDJaa1pGVEtNWU5VdkRObnptRGh3b1dvVnEwYXhvMGJKOW8yZS9ac2RPblN4VEFWSXlJeVFnVm53VkNyMWZqNTU1K3hkdTFhTkczYUZFcWxFa0R1N0dwWldWa1lPSEFnamgwNzl0b1BrTm5aMlZvSnprc3FQVDBkQUVUN201cWFJak16azhIMUNvaHRrOHBhbFNwVjRPUGpnL256NXd0QmxQelVhalhtelp1SEw3LzhFbzBhTlFLUW0wTmx5NVl0MkxKbFM2R3BGbnIzN28wYk4yNWc5dXpaMkxadEcrclVxWU1aTTJZQXlPMmhjdTNhTmJScjE2N0U5ZHk3ZHk4aUlpS3dlZk5tOU8zYkZ5dFdySUNYbHhkOGZId3diOTQ4VWY0WDBqOEdYQ29STHk4djBmU3p3TDlUMStZRlYzU1pNbVVLTEMwdHNYdjNidmo1K1dIT25EbFFLcFZ3Y1hIQm9VT0h0TDdnL1AzOThjc3Z2MEN0Vm91aSsxRlJVZmprazA5Z1kyTWpyTXNmQ1BIdzhJQk1Kb05TcVVSbVpxYlFSUzg3T3h2WjJkbVlNbVVLQUlqcU9udjJiRmhiVzJQSGpoMUZUamRka2pHelZMbG9OQnI4K09PUE9IandJTUxEdzRWZkN3RGduMy8rd2ZMbHkvVXlveFlSVVVXMmI5OCsxS2xUQjAyYk5nWHc3eXlKZGV2V3hkR2pSMkZuWjFmb0EyMVdWaGFzckt6dzVNa1RBTm9QekFBd2RPaFErUGo0RkhyK2xTdFhpcFpmdm53SkFQanFxNi9nNU9TRWJ0MjZZZkhpeFFCeS84OWphbXFLWDMvOUZiVnIxeTdkRzZWeWgyMlR5a0xuenAyeGUvZHVuUWx2VFV4TXNIWHJWbEZQL0lDQUFQajQrS0JldlhwQ08wdE9UaGJLNTVrNWN5WWVQSGlBdi83NkMzWHIxc1dKRXlkdzhlSkYvUDMzMzJqZXZEbTJiOTllYk4yU2s1T3hjdVZLUEh2MkRKczJiY0k3Nzd3RElEZFFGQndjakRWcjFtRFFvRUh3OFBCQW56NTkwTHg1OHpmOWM1QU9ETGhRc2VSeU9jYVBIdysxV2kyc3UzcjFLcG8wYWFMekMyamh3b1h3OWZXRnM3TXp6cDQ5Q3dCd2MzTVR5dVpsamdmK3pWZ041SGFMMDVXb0xIL1BGRjJadlNkUG5nd0FDQTBOeFk4Ly92ZzZiNUVxbVl5TURIaDVlZUhTcFV1b1Y2OGV2TDI5aFcweW1ReloyZG13c0xEQXVISGprSjJkalo5Ly90bUF0U1VpTWg1UG5qeUJwYVVsek16TWNQMzZkV3pZc0FHYk5tM1NLdGVuVHg4c1hib1VzMmJOS3ZSWXk1WXRFM3JlZHVuU0JkV3FWUk8yNVorQjQralJvMFhXNmNpUkkvRHg4VUd2WHIzdzhPRkRPRGc0WU1LRUNXalZxaFVHRGh3b2xGdThlREdPSFRzR2lVUUNYMS9mRXI5bktoL1lOcW1zRlp6UlNpNlhDK3Z5djg3ajQrT0RGU3RXQ0RsNi9QejhoR2VmTGwyNmlBSXpKaVltd2pUbEowNmNRR3BxS29ZUEg0NFZLMWFJeWhVY3BaRDN2SGI3OW0yTUdUTUc3dTd1K1BiYmI3VVNNWnVabWNIYjJ4dDkrL2JGbGkxYk1IUG1UT3pkdTVkcEd0NENUZ3RkRHVoekdpMWRYUjhmUDM0TWUzdDcwYnBCZ3daaDBxUkp1SDc5T254OWZSRVlHSWhtelpvSkgrclUxRlRZMk5nZ0p5Y0hFb2xFNkxWU3ExWXQ3TnExQzFsWldlamR1emRPbmp3SkFPalJvd2QrL3ZsbnVMaTRpTjVIL29DS2s1TVRhdGFzS2FySGd3Y1AwS0JCQTJINTRjT0h1SERoUXFuZmQrZk9uWVZwK041VVpaN1dyQ2psN2UrU2tKQUFmMzkvWVJnY2tOdStKa3lZZ09qb2FPRlhodjc5KzR2S2xCZmw3WG9RMFpzcmk4LzlzR0hEOE9USkV3d1lNQUFPRGc1NDlPZ1JQdnZzTTUxbEN5YlB2M2p4SWpwMDZDRGNYNVZLSlJRS0JVeE5UY3RzVmhhVlNsVm1PVEo0SC80WDIyYngyRGIxcXp5OHgrenNiT1RrNU1ETXpBeFZxMVl0OWY0SkNRbGFROS9Qbno4djlPelhOUVgwb0VHRGRPWWVldHV6WTVXSDYvRzJzSWRMSlZQd3dURnZTRkZoRDVTdFdyWEM4T0hETVdIQ0JHemR1aFhSMGRHNGNlTUdac3lZZ2NqSVNDUW1Kc0xQenc5aFlXR2lvRTEyZHJZb3c3cFNxUlM2Y2hhbDRBMUFLcFdLMXVYdjRSSVpHWW5nNEdCa1pHUzg5Ym5qcWVMSis0SWFObXlZc0M0dExRMXl1VncwUGQ3VHAwL0x2RzVFUk1acTc5Njl3bXVOUmxOb0RnSUFXak1WNXUvVkN1VCt3bHFTL3h2b2s2NmV1VlF4c0cxU2VXTmxaZlZHTTFMcHlqT1lQNDFDd1dBTG9QMnNsWWRUa2I4OURMaFVJZ1Y3dDZoVUtxU2twT2pjQnVUbVIzRnpjOFBJa1NOUnIxNDlOR25TQkk4ZVBjTGN1WFBoNCtPRGUvZnVvVjI3ZHBnd1lRTEdqUnVIUllzV29XdlhyZ0NBRnk5ZWlHWTFLbW5BcFRUYzNkM2g3dTR1eWhQajR1SWlHa09aazVOVDRubnFxZkxKYStPWExsM0N1blhyOE96Wk0remF0UXNOR3pZRWtEdmUrdkRod3dhdUpSR1JjU3JxZ1piSWtOZzJpY2hZTU9CU2llVHZ4YUpXcTdGZ3dRSWtKeWZEeXNvS2MrYk13ZnZ2dncrVlNvVURCdzZnYTlldW9xaW9nNE1EYnR5NGdibHo1MkxzMkxGd2MzT0RrNU1UVHA4K2pTRkRocUI2OWVydzgvTkR5NVl0c1hidFdpUWxKWW4yVnlxVk1EYzNMN2FPdW1aTHlyOHVPenU3eVAxTlRFeEVTWFVManAwa0FuSzdUWjQ1Y3dhWEwxL0dwazJiWUc5dmo4OC8veHcvL1BBRHBreVpnazJiTmlFMk5oWVJFUkZ3ZDNjM2RIV0ppSWlJaUtnY1lzQ2xFc3JJeU1DQ0JRdlFwazBiK1B2NzQ4NmRPemgyN0JodTNicUZyVnUzb21iTm1talJvb1VRTUVsUFQ4ZUFBUU1RSGg0T1gxOWZ4TWZIQ3dtWi92enpUNWlibXlNdUxnNkxGeTlHOWVyVllXMXRqVXVYTHFGMTY5WUFjaDl1UzlLN1pkMjZkVnBkT3FWU3FTaUFVaG5IL1pIK21abVpJUzR1RGkxYXRFQkFRQUF1WExpQTVjdVh3OTNkSGJWcTFjSzRjZVB3emp2dllPdldyYWhidDY2aHEwdEVSRVJFUk9VUUF5NlZUR3hzTExadDI0YkV4RVNzWGJzV0FQRCsrKzhqUGo0ZUlTRWhXTEZpQlZxMmJDbmE1L0xseTJqVnFoVWFOMjZNdExRMHlHUXlJYUhYOCtmUGNmVG9VZlRyMXcrclY2OUdlSGc0TkJvTmpoOC9qbVhMbGdISTdaVlNYTytXbmoxN2xtcWJwNmNueG93WkkxcVhtcG9LdFZxdHM1Y01VWDRTaVFUT3pzNklqNC9IdG0zYjRPenNqSlVyVitMQWdRTzRkZXNXYXRXcWhaa3paeUk4UEJ5elo4ODJkSFdKaUlpSWlLZ2NZc0Nsa2xDcFZKZzBhUkxNemMyeGV2VnFJVkZvZG5ZMmpoMDdocUZEaCtMVnExZFl0MjRkUm84ZWpTNWR1Z2pKdS83NDR3OTA3TmdSQUxCbnp4NVJvTVBKeVFsTGx5N0Y0c1dMWVdkbmgrRGdZTFJ2M3g2V2xwWm8wNllOZ054czJmbG5IOUlWUUltSmlkRlpiNmxVV3VpMlBCcU5CdjcrL3JDM3Q5Y2FVa1NraTBRaXdiVnIxOUMyYlZ1TUh6OGVzYkd4bUQxN052cjM3NCtRa0JBTUhqd1lIMzMwRVNJaUlyQnYzejRNSFRyVTBGVW1JaUlpSXFKeTV1M1BPMFpHd2RUVUZJc1hMMFpJU0FqZWVlY2R5T1Z5TEZpd0FIMzY5RUZzYkN4TVRFd3dlL1pzakJvMUNrRkJRWEJ4Y2NHMWE5Y0E1RTQ1MXI1OWV3QzVPVkdhTkdtQzFOUlVxRlFxV0ZsWndjUERBOCtlUFlPZm54LzY5T21EVFpzMlljYU1HUWdKQ1lGVUtzWDgrZk14ZXZSb29TNHhNVEhDdnplVmxKUUVoVUtCNU9Sa0RCczJUSlFnVjZGUUlDc3JDNjlldlNxVEtmYW8vTWpPemtiOSt2VngrdlJwVEp3NEVVK2VQTUhHalJ2eCtlZWY0OWl4WThKd3VxVkxseUlxS2dyejVzMHpjSTJKaUlpSWlLaThZUStYU3FSUm8wWUFjaFBZdG0zYkZtM2F0SUczdHplcVY2OHVsSEZ5Y29LVGt4TWVQSGlBQmcwYUlDY25CMWxaV1dqWHJoMEF3TTNORGVQR2pjUDkrL2N4Y09CQUFNQ3NXYk5FNTFtL2ZqM3ExNitQN3QyN1k5S2tTWkJJSkVLMitOOS8vMTFVdHVCeVFTNHVMa1Z1VjZsVUdEVnFGT2JNbWFNVlZFbFBUeGNTbnJxNXVSVjVIS3Bjek0zTmNmUG1UZlR2M3gvZmZmY2Ruang1Z2lsVHBrQ3RWc1BlM2g0K1BqNEFBQnNiRzJ6YnRnMlBIajB5Y0kySmlJaUlpS2k4WWNDbEVySzJ0a1pvYUdpUlpSbzBhQUFBc0xTMFJHUmtwR2piamgwN2l0dzMvK3hFQllNZ2VjT1VDbHN1S0RBd3NNanQ3NzMzSHViT25hdHpXNjFhdFhEcTFLa2k5NmZLeWRUVUZON2Uzc0p5NDhhTkN4MktabXBxS2t3VFRVUkVSRVJFVkZJY1owRkVSRVJFUkVSRXBHY011QkFSRVJFUkVSRVI2UmtETGtSRVJFUkVSRVJFZXNhQUN4RVJFUkVSRVJHUm5qSGdRa1JFUkVSRVJFU2tad3k0RUJFUkVSRVJFUkhwR1FNdVJFUkVSRVJFUkVSNnhvQUxFUkVSRVJFUkVaR2VNZUJDUkVSRVJFUkVSS1JuRExnUUVSRVJFUkVSRWVrWkF5NUVSRVJFUkVSRVJIckdnQXNSRVJFUkVSRVJrWjR4NEVKRVJFUkVSRVJFcEdjTXVCQVJFUkVSRVJFUjZSa0RMa1JFUkVSRVJFUkVlc2FBQ3hFUkVSRVJFUkdSbmpIZ1FrUkVSRVJFUkVTa1p3eTRFQkVSRVJFUkVSSHBHUU11UkVSRVJFUkVSRVI2Wm1ib0NsREpTYVZTUTFlQnFGaHNwMFJFaHNYN01Ca3J0azBxYTJ4elpHanM0VklPOEVaaGZCd2NIQXhkQmFQRGRtcDgyRTZKS2hmZWg0MFA3OE81MkRhTlQwVnZtMnh6eHFlaXQ3bkNTRFFhamNiUWxhREtJZS9HZC9IaVJRUFhoS2h3YktkRVJJYkYrekFaSzdaTklpb3Q5bkFoSWlJaUlpSWlJdEl6Qmx5SWlJaUlpSWlJaVBTTUFSY2lJaUlpSWlJaUlqMWp3SVdJaUlpSWlJaUlTTThZY0NFaUlpSWlJaUlpMGpNR1hJaUlpSWlJaUlpSTlJd0JGeUlpSWlJaUlpSWlQV1BBaFlpSWlJaUlpSWhJenhod0lTSWlJaUlpSWlMU013WmNpSWlJaUlpSWlJajBqQUVYSWlJaUlpSWlJaUk5WThDRmlJaUlpSWlJaUVqUEdIQWhJaUlpSWlJaUl0SXpCbHlJaUlpSWlJaUlpUFNNQVJjaUlpSWlJaUlpSWoxandJV0lpSWlJaUlpSVNNOFljQ0VpSWlJaUlpSWkwak1HWElpSWlJaUlpSWlJOUl3QkZ5SWlJaUlpSWlJaVBXUEFoWWlJaUlpSWlJaEl6eGh3SVNJaUlpSWlJaUxTTXdaY2lJaUlpSWlJaUlqMGpBRVhJaUlpSWlJaUlpSTlZOENGaUlpSWlJaUlpRWpQR0hBaElpSWlJaUlpSXRJekJseUlpSWlJaUlpSWlQU01BUmNpSWlJaUlpSWlJajFqd0lXSWlJaUlpSWlJU00vTURGMEJBaVpQbm95TEZ5OGF1aHBsUmlxVkdyb0tldWZnNElDZE8zY2F1aHBFUkVSRVJFUmtKTmpEeFFoVXBtQkxSWFhseWhWRFY0R0lpSWlJaUlpTUNIdTRHQkVHWHNxbml0aGpoNGlJaUlpSWlONE1lN2dRRVJFUkVSRVJFZWtaQXk1RVJFUkVSRVJFUkhyR2dBc1JFUkVSRVJFUmtaNHg0RUpFUkVSRVJFUkVwR2NNdUJBUkVSRVJFUkVSNlJrRExrUkVSRVJFUkVSRWVzYUFDeEVSRVJFUkVSR1JuakhnUWtSRVJFUkVSRVNrWnd5NEVCRVJFUkVSRVJIcEdRTXVSRVJFUkVSRVJFUjZ4b0FMRVJFUkVSRVJFWkdlTWVCQ1JFUkVSRVJFUktSblpvYXVRR1dUbkp5TXNMQXduZHVXTDE4dVdwNDRjU0xzN096S29scFVRcVc1ZnBNbVRVTHQyclhMb2xyMG12aDVKQ0l5TE42SHlWaXhiUktSUGtnMEdvM0cwSldvVE5ScU5YcjE2b1hVMU5RaXk3Mzc3cnM0ZXZRb1RFellDY21ZcUZRcWZQTEpKMGhMU3l1eVhNMmFOWEhreUJGZVB5UEh6eU1Sa1dIeFBrekdpbTJUaVBTQmQ0WXlabUppQWxkWDEyTEx1YnE2OHNadGhFeE5UZEdqUjQ5aXkvWG8wWVBYcnh6ZzU1R0l5TEI0SHlaanhiWkpSUHJBdTRNQmxPVG0vZkhISDVkQlRlaDFsT1RhOFBxVkgvdzhFaEVaRnUvRFpLellOb25vVFRIZ1lnQlNxUlMydHJhRmJxOWV2VHFrVW1rWjFvaEtvMU9uVHFoV3JWcWgyM245eWhkK0hvbUlESXYzWVRKV2JKdEU5S1lZY0RFQU16TXp1TGk0RkxyZHhjVUZwcWFtWlZjaEtoVnpjM000T3pzWHVwM1hyM3poNTVHSXlMQjRIeVpqeGJaSlJHK0tBUmNES2FyN0lic21HajlldjRxRjE1T0l5TEI0SHlaanhiWkpSRytDQVJjRCtlOS8vNHVxVmF0cXJhOWF0U282ZCs1c2dCcFJhWHo0NFlld3RyYldXcy9yVno3eDgwaEVaRmk4RDVPeFl0c2tvamZCZ0l1QldGaFk0S09QUHRKYTM3MTdkMWhZV0JpZ1JsUWFGaFlXNk42OXU5WjZYci95aVo5SElpTEQ0bjJZakJYYkpoRzlDUVpjREVoWE4wUjJUU3cvZEdXdTUvVXJ2L2g1SkNJeUxONkh5Vml4YlJMUjYyTEF4WUM2ZHUwS0t5c3JZZG5LeWdxT2pvNEdyQkdWUnRldVhXRnBhU2tzOC9xVmIvdzhFaEVaRnUvRFpLellOb25vZFRIZ1lrQldWbGJvMXEyYnNPems1Q1M2bVpOeHExS2xDcHljbklSbFhyL3lqWjlISWlMRDRuMllqQlhiSmhHOUxnWmNEQ3ovc0JSZFExVEl1UEg2VlN5OG5rUkVoc1g3TUJrcnRrMGllaDBNdUJoWS9pUmN1aEp5a1hIajlhdFllRDJKaUF5TDkyRXlWbXliUlBRNnpBeGRnY3F1YXRXcStPaWpqeUNSU0hST00wekdqZGV2WXVIMUpDSXlMTjZIeVZpeGJSTFI2MkRBeFFoOC9QSEhrRWdraHE0R3ZTWmV2NHFGMTVPSXlMQjRIeVpqeGJaSlJLVWwwV2cwR2tOWDRuVjVlbnJpeXBVcmhxNEc1U09WU2hFYUdscWlzcngreHFjMDE2OGdYay9qOHliWGs0aktIOTZIalEvdnc3bllObzBQMnlaUjJTalhPVng0NHpZK0Z5OWVMSEZaWGovalU1cnJWeEN2cC9GNWsrdEpST1VQNzhQR2gvZmhYR3lieG9kdGs2aHNWSWdoUmJ4aEdBZXBWUHBhKy9INkdZZlh2WDRGOFhvYUIzMWRUeUlxZjNnZk5nNjhEMnRqMnpRT2JKdEVaYWRjOTNBaElpSWlJaUlpSWpKR0RMZ1FFUkVSRVJFUkVla1pBeTVFUkVSRVJFUkVSSHJHZ0FzUkVSRVJFUkVSa1o0eDRFSkVSRVJFUkVSRXBHY011QkFSRVJFUkVSRVI2UmtETGtSRVJFUkVSRVJFZXNhQUN4RVJFUkVSRVJHUm5qSGdRa1JFUkVSRVJFU2tad3k0VUtXV2twSmk2Q29RRVJFUkVSRlJCY1NBQzFVSU1URXhTRXRMSzlVK0dvMEdmZnIwS2ZXNUVoSVM0TzN0RFpsTUpscC8rUEJoSER4NFVLdjh6WnMzOGZMbHkxS2ZweUNGUW9HdFc3ZENyVmEvOGJHSWlJaUlpSWpvN1RJemRBV0k5Q0V4TVJGQlFVRUlDZ3JDZ1FNSEVCc2JDd0JJVGs1RzdkcTFZV0x5YjJ3eEtpb0tRRzdBSmYvNmt1cllzU1AyN3QyTG1UTm5JalEwRkNZbUpuajU4aVZDUWtJUUZCU2tWZjd3NGNNNGRlb1Vnb0tDc0hUcFVseTVja1huY1RNeU1uRHg0a1hST205dmIvVHIxdzh1TGk3SXljbkJwazJiTUdIQ2hGTFhtWWlJaUlpSWlNb1dBeTVVSVV5Wk1nV1dscGJZdlhzMy9QejhNR2ZPSENpVlNyaTR1T0RRb1VNd05UVVZsZmYzOThjdnYvd0N0Vm9OUjBkSFlYMVVWQlErK2VRVDJOallDT3Z5QjBJOFBEd2drOG1nVkNxUm1abUpmdjM2QVFDeXM3T1JuWjJOS1ZPbUFBQ2lvNk9GL1dmUG5nMXJhMnZzMkxFRHdjSEJoYjZIenAwN2k1WnYzcnlKTTJmT1lONjhlUUFBdFZvTmlVVHlXa0VpSWlJaUlpSWlLbHNNdUZDRklKZkxNWDc4ZU5Gd202dFhyNkpKa3laYXdSWUFXTGh3SVh4OWZlSHM3SXl6Wjg4Q0FOemMzSVN5OGZIeFFsbXBWQ3E4VGtsSndlblRwMFhIa2txbG9wNHBUazVPV3VlYlBIa3lBQ0EwTkJRLy92aGpzZTlIbzlGZzFhcFZVS2xVNk51M3IyaDkvZ0FSQUN4YXRBaTllL2N1OXBoRVJFUkVSRVJVZGhod29YTHYrdlhyOFBYMVJXQmdJSm8xYXlia1pVbE5UWVdOalEyY25Kd2drVWlFWGl1MWF0WENybDI3b0ZBb1lHYjI3MGRBcFZMcERNNFVOR2pRb0NMWFpXZG5GN3J2NU1tVGhlQkxRZmw3dU96Y3VSTXZYcnpBaVJNbllHMXREUUI0OHVRSlJvNGNpUk1uVGhSYlJ5SWlJaUlpSWpJc0JseW8zR3ZWcWhXR0R4K09DUk1tWU92V3JZaU9qc2FOR3pjd1k4WU1SRVpHSWpFeEVYNStmZ2dMQzRPOXZiMndYM1oyTnF5c3JJUmxwVklwQ3NBVXBtQmlYS2xVS2xxWHY0ZExaR1FrZ29PRGtaR1JnWFBuenBYNFBUVnAwZ1FiTm13UWdpMEFrSm1aS2FvdkVSRVJFUkVSR1M4R1hLaENHRGx5Sk9yVnE0Y21UWnJnMGFOSG1EdDNMbng4ZkhEdjNqMjBhOWNPRXlaTXdMaHg0N0JvMFNKMDdkb1ZBUERpeFF2VXFGRkRPRVpKQXk2bDRlN3VEbmQzZDlFd0lCY1hGMVNwVWtWWXpzbkp3ZkhqeDRYbGhJUUUrUGo0YUIxTG85RkFvVkJvRFNrQ1VLcGdEaEVSRVJFUkViMTlETGhRaGVIZzRJQWJOMjVnN3R5NUdEdDJMTnpjM09EazVJVFRwMDlqeUpBaHFGNjlPdno4L05DeVpVdXNYYnNXU1VsSnFGKy92ckMvVXFtRXVibDVzZWZSTlpWMC9uVkZEU2tDQUJNVEUxRlNYVmRYVjlIMkxsMjY2QXlnTEZpd0FMR3hzZGk1Y3llYU4yOWViRDJKaUlpSWlJakljQmh3b1FvaFBUMGRBd1lNUUhoNE9IeDlmUkVmSHk4azBQM3p6ejloYm02T3VMZzRMRjY4R05XclY0ZTF0VFV1WGJxRTFxMWJBOGhOdWx1UzNpM3IxcTBUSmRFRmNvY1U1UStnRkp6YVdSOFNFaEp3N3R3NUxGcTBDS3RXcmNLbVRaczRXeEVSRVJFUkVaRVJZOENGS29UTGx5K2pWYXRXYU55NE1kTFMwaUNUeVlTQXhQUG56M0gwNkZIMDY5Y1BxMWV2Um5oNE9EUWFEWTRmUDQ1bHk1WUJ5TzJWVWx6dmxwNDllNVpxbTZlbko4YU1HU05hbDVxYUNyVmFyYk9YVEdGT25EaUJKVXVXWU9uU3BlaldyUnRPbmp5SmI3NzVCZ3NXTENoUmp4d2lJaUlpSWlJcWV3eTRVSVh3eHg5L29HUEhqZ0NBUFh2MmlBSWRUazVPV0xwMEtSWXZYZ3c3T3pzRUJ3ZWpmZnYyc0xTMFJKczJiUUFBNTgrZlI4MmFOWVY5ZEFWUVltSmlkSjViS3BVV3VpMlBScU9Cdjc4LzdPM3R0WVlVRmVidTNidll2SGt6TGx5NGdCVXJWcUJMbHk0QWdNV0xGOFBQencrZW5wNllPWE1tSEIwZElaRklpajBlRVJFUkVSRVJsUjBHWEtoQ1NFaEl3SlFwVXdEazVrUnAwcVFKVWxOVG9WS3BZR1ZsQlE4UER6eDc5Z3grZm42UXlXVDQrdXV2NGVYbGhaQ1FFSVNHaHNMYzNCemUzdDdDOGZJSFVBb09JU3F0cEtRa0tCUUtKQ2Nudzh2TEM1OTk5cG13VGFGUVFLRlFRS1ZTQ1QxeTd0Ky9qK1hMbCtQU3BVc1lOR2dRSWlJaVVMMTZkV0VmQ3dzTHJGcTFDaEVSRVZpMGFCRnExYXFGblR0M3NyY0xFUkVSRVJHUkVXSEFoY3E5bkp3Y1pHVmxvVjI3ZGdBQU56YzNqQnMzRHZmdjM4ZkFnUU1CQUxObXpSTHRzMzc5ZXRTdlh4L2R1M2ZIcEVtVElKRkloRjRpdi8vK3U2aHN3ZVdDWEZ4Y2l0eXVVcWt3YXRRb3pKa3pSeXZ2U25wNk90emQzWVY2QTBERGhnM1JxMWN2TEZteUJIWHExTkY1VElsRWdpRkRobURBZ0FGSVNrcGlzSVdJaUlpSWlNaklNT0JDNVo2bHBTVWlJeU5GNjNiczJGSGtQdmxuSnlvWUJERTFOUzF5dWFEQXdNQWl0Ny8zM251WU8zZXV6bTIxYXRYQ3FWT25ST3NrRW9rUWhDbU9wYVVsM24vLy9SS1ZKU0lpSWlJaW9yTERhVTZJaUlpSWlJaUlpUFNNQVpjU1NrbEpNWFFWU2tXbFV1SDU4K2NBY3ZPRUVCRVJFUkVSRVZIWnFYUUJsNWlZR0tTbHBaVnFINDFHVTZwcGZQTWtKQ1RBMjlzYk1wbE10UDd3NGNNNGVQQ2dWdm1iTjIvaTVjdVhwVDZQTGtsSlNmRDA5SVJjTHNlWU1XUHcwMDgvRmJ2UGdnVUxvRktwOUhMK3NuYi8vbjNFeGNXOTFYTVVOaXdJQU5ScU5YNzQ0UWZrNU9RSTY1S1RrekY5K3ZTM1VwZkl5RWc4ZlBqd3JSeTdvbnI2OUNuOC9QeDBidE5vTkVoT1RzWnZ2LzBHcFZJcHJEZmtaNWlJaUlEWTJGaHMzTGhSYTcySGh3ZlVhclVCYWtTVWkyMlRpRXFpMHVWd1NVeE1SRkJRRUlLQ2duRGd3QUhFeHNZQ3lIMDRybDI3dGlpZlIxUlVGSURjaDdHQ2VUNUtvbVBIanRpN2R5OW16cHlKME5CUW1KaVk0T1hMbHdnSkNVRlFVSkJXK2NPSEQrUFVxVk1JQ2dyQzBxVkxjZVhLRlozSHpjakl3TVdMRjRzOHQ1V1ZGZFJxTlN3c0xCQWNISXpBd0VDNHVibkJ4c1pHWjNtMVdvM282R2dzV2JLazFPK3pMSFhxMUFtMnRyYkNzcW1wS1dKaVluRDA2RkhZMjl2cjlWekJ3Y0dZTm0yYXNGeGNRT2Y4K2ZQNDdiZmZzR2JOR3BpYm15TXVMZzUxNjlZdGNwOHJWNjdnODg4L0wxRjlUcDgrRFFCSVRVM0ZoZzBiY09EQUFUeDc5Z3pEaGcwVGxkTm9OSGo1OG1XeGJhUzgwaFg4VEVsSjBabGcyTm5aR2I2K3ZnQ0EyclZyNDhhTkczajY5Q2xxMTY0TkFQRDA5TVREaHcrUmxaVUZwVklKalVhRG5UdDM0b01QUGdCZzJNOHdFWkd4Y25SMExQVC9FM2t5TWpKdzd0dzVZZG5KeWFsRXgxNjVjaVc2ZHUwS0lQZjdiT3ZXcmFKWkJQUGN1M2NQR28ybTBQcmwvMDU0K1BDaEtIY2JrUHU5a2I5K1ZER3diUktSc2FsMEFaY3BVNmJBMHRJU3UzZnZocCtmSCtiTW1RT2xVZ2tYRnhjY09uUklLMEdxdjc4L2Z2bmxGNmpWYWpnNk9ncnJvNktpOElpRDJMZ0FBQ0FBU1VSQlZNa25uNGh1NnZrZm9qdzhQQ0NUeWFCVUtwR1ptWWwrL2ZvQkFMS3pzNUdkblMxTVlSd2RIUzNzUDN2MmJGaGJXMlBIamgwSURnNHU5RDEwN3R4WmVLMVdxOUdqUncrdE1ocU5CbGxaV1hCMmRoYlc5ZXZYRHhrWkdWcGxqeDA3Qmx0YlcwZ2trdGNLTEpVbFcxdGJIRDkrSEdGaFlaZzRjU0o2OXV3SnRWcU5RNGNPSVRNekUrdldyUlBLTm1yVUNHRmhZYTk5cnJDd01GSEFCY2o5dTk2N2R3K1hMMS9HNWN1WE1XM2FOTlNvVVFNbUppWllzV0lGeG8wYmh4TW5UdUNUVHo1QmRIUTBidDI2aFJNblRtZ2RlL255NWZqd3d3L2g0T0FnQkZJSzgrclZLOUZNU0R0MjdNQ0lFU09FcWFLUEh6OHVLcjkyN1ZwaE9GbEZsUDh6aytmRER6L0U0Y09IQzIyL25wNmVrTWxrTURNencvVHAwNkZXcTJGaVlvSVhMMTRnT2pvYUZoWVdXdnVVMVdlWWlLZzhpb21KS1hKNy92OHpBU2oydTA2WHc0Y1BvMm5UcG1qZnZqM3UzcjJMQ1JNbWlMYjM3TmxUdEp6Lyt6Qi9MMFJIUjBldFhva0Y2MGNWQjlzbUVSbVRTaGR3a2N2bEdEOSt2S2lyMzlXclY5R2tTUk9kczlFc1hMZ1F2cjYrY0haMnh0bXpad0hrVHQrYlZ6WStQbDRvSzVWS2hkY3BLU2xhTjNDcFZDcjZWVnRYUkgzeTVNa0FnTkRRVVB6NDQ0L0Z2aCtOUnFQejEzS1pUSWFQUC81WVZMODhjcmtjam82T3dqNURodzdGZ3djUEFPUSt1T1pOajZ4UUtMQm56eDQwYTlhczJIcVV0ZkR3Y0V5Y09CRkE3alY0K1BBaFRwNDhpYXBWcThMVjFSV1JrWkZDUU9KTlBIMzZGRmV1WEJGNktyaTZ1Z0lBMnJadGkvUG56NHVHREZXcFVnWGJ0MitIdGJVMWJ0eTRnZXpzYktFTlNLVlN4TWJHb2thTkdxTGpaMlZsSVNRa0JIUG16Q2xSZlI0K2ZJajQrSGlFaDRkai9mcjFjSEp5UXNlT0hRSGtCdDgyYnR5STJOallFcldkOHF4VHAwNmlYNFFVQ29YV3pFNzVmeUZhdkhneDl1M2JCeDhmSDhURnhTRXNMQXdCQVFFWU0yYU16bUJMM3Y1bDhSa21JaXFQUER3ODN1cngwOUxTc0gzN2RvU0dobUxYcmwyNGV2V3E2S0ZWS3BVaUppYW0wSmtFOC9mK1ZDZ1VXcjFCcWVKaTJ5UWlZMUtwQWk3WHIxK0hyNjh2QWdNRDBheFpNMkZvUW1wcUtteHNiT0RrNUFTSlJDTDBXcWxWcXhaMjdkb0ZoVUlCTTdOLy8xUXFsYXJZcVlJQllOQ2dRVVd1eTg3T0xuVGZ5Wk1uQ3c5dUJaWGsxM0VyS3lzb0ZBcmhsL3k0dURpMGJ0MGFkbloyV21YMzdkc0hBT2pmdno4MmI5Nk1CZzBhQ011RlBZd2FrNUNRRURSbzBBQ3BxYW13dHJaR1ZsWVdxbFdyOXRySEN3OFBSMEpDQWdCZzRNQ0JhTkdpQlJ3Y0hBRGs5aTVwMUtnUkpCSUp1blhyQmlzcks5RysxdGJXQUlEdnYvKytSRi80TXBrTVAvendRNGtETHQ5OTl4Mm1UWnVHUjQ4ZTRmang0MExRNmZIangxaStmRG5PbmoyTDd0MjdpL0tRVkVUbTV1YWlYNFE2ZCs1YzZDOUVBUUVCT0gvK1BHUXlHUzVjdUlBN2QrNmdYcjE2bURWclZySG5NZVJubUlqSW1CMDRjS0RJN1cvNkszMVVWQlJTVWxJd2NlSkVwS2VuSXp3OHZGVDc3OTI3VjFTWC9NdjZxQjhaTDdaTklqSW1sU3JnMHFwVkt3d2ZQaHdUSmt6QTFxMWJFUjBkalJzM2JtREdqQm1Jakl4RVltSWkvUHo4RUJZV0pzb0hrcDJkTFhxd1ZpcVZvZ0JNWVFvK0FFcWxVdEc2L0wrT1IwWkdJamc0V0d0Y2FVbmxIem9FNUhhbnJGNjlPbDY4ZUFFYkd4dDg4ODAzMkx4NXM4NkFTNTVYcjE2aGF0V3F3ckpjTGpmYWdFdGVMeHdBR0RKa0NHN2Z2bzNIangralNwVXFxRm16NWhzTmpWS3IxZmpvbzQ5dzh1UkpuRHAxU3JqV2UvYnNRZVBHallWeUNvVUNscGFXQUhJVDZpWWtKRUFtaytIaXhZdW9YNzgrQmd3WVVPSnpGcngrK2VXTkE1Ykw1Ymg5K3pZMmJ0eUlsSlFVaElXRklUVTFGYUdob2ZqNTU1L1JxMWN2UkVWRklUNCtIdVBIajhmSWtTTXhiTmd3b3g4bTlqb1VDb1Vvb0tWV3F3c05jT1VmWCszdjd5OEVHSUhjTHI5NUFSU0ZRZ0Z6YzNOOC9QSEhRakNtTEQvRFJFVGxTVjZQejVJb0xFZUdUQ1pEbFNwVnROWVBIandZMDZkUHg2QkJnK0RyNjRzeFk4YkF6czVPNjV6NWgyMXMzTGdSclZ1M0ZwYnpCOGNWQ29YT0FEcFZUR3liUkdSTUtsWEFCUUJHamh5SmV2WHFvVW1USm5qMDZCSG16cDBMSHg4ZjNMdDNEKzNhdGNPRUNSTXdidHc0TEZxMFNFaU05ZUxGQzlGUWtKSUdYRXJEM2QwZDd1N3VvcWkyaTR1TDZHYWZrNU9qbGE5RHBWTEIwdEpTR0Rxa1ZxdlJwVXNYV0ZoWXdNN09EaytlUE1HMWE5ZlF1blZydEd6WnN0RHp2M3o1RW5LNVhQUStGUXFGVVFaY0N2WTRHakprQ01MRHczSHYzajJZbVptaGFkT21iM1Q4VWFOR0FRQ1dMVnRXNkhYT3pzNFdnaTBBRUJnWUtBelZBb0NJaUFoRVJFU0k5bkYzZHhjQ1JRMGFOTURPblR1RmJicUdmdVhKeU1oQXo1NDlZV0ZoZ2Fpb0tBUUVCS0JKa3labzBhSUZWcTFhaFJZdFd1RG5uMzhXZXZXTUdERUMvZnIxdzlhdFc1R1VsQ1FLRWxVVTV1Ym13aTlZV1ZsWkdEQmdnTll2V3JwK0lUcDU4cVJvV2FQUkNBRVVaMmZuSXE5RGNWNzNNMHhFVk41MDZOQkJ5RlBsNmVrcGZKL2xmNTAvQjFyZThNeXNyQ3loSnlpUUc4U09pb3BDalJvMWREN2c3dHUzRCtibTV2ajAwMDhCYU9jc0swemp4bzFGdlE1MDVja1lNV0pFaVk1RjVRdmJKaEVabTBvWGNBRUFCd2NIM0xoeEEzUG56c1hZc1dQaDV1WUdKeWNubkQ1OUdrT0dERUgxNnRYaDUrZUhsaTFiWXUzYXRVaEtTaExsaTFBcWxUQTNOeS8yUExwbVU4bS9ycWpoQ0FCZ1ltSWlTc2lwSzJLZm1aa3BHajZUblowdGZDazBidHdZbHk5ZlJsaFlHTmF1WGF2ekhIbkJpNFNFQkRnNE9JaDZqaFRzMldNc0N2YkVBWEt2NmY3OSs1R1ptWWwyN2RxOXRYUEw1WEpJSkJKY3ZYcFZtT2xHbDRKZnZGS3BGSkdSa1ZvNVhFckN4c1pHNkRHeGR1MWFuRDkvSG5aMmRsaXhZZ1hjM2QweGE5WXNuZE1TK3Z2N1Y4aGdDeUQrUlVpdFZpTWpJNlBJWDRqeXhrZW5wNmVMeGtvWE4yMWpXWHlHaVlqS2t3c1hMZ2hKeEFIZzVzMmJPbC8zNnRVTGtaR1JvdnhhczJmUGhvZUhCM3IzN2kwNlprcEtDc2FPSFlzTkd6WUllZU51Mzc2TndNQkFkT2pRQVo2ZW5yQzJ0c2Jtelp0MTNwZUIzQVRtU1VsSlF2TFMvRDBNNUhLNVZoTFR2RExGSlZpbDhvTnRrNGlNVWFVTHVLU25wMlBBZ0FFSUR3K0hyNjh2NHVQamhZZXVQLy84VTVqT2QvSGl4YWhldlRxc3JhMXg2ZElsb1N1Z1hDNHZVZStXZGV2V2laTG9BcmtQM2ZrZnZ2UXhMV3orS1c2QjNKNHFlUUdZLy96blB3Z0tDa0tmUG4zZzRPQUFoVUlCbVV5R3YvLytHMEJ1aFAvYXRXczRjT0FBZHUvZUxmcVNVcWxVa012bG9sNGN4dUxCZ3dlb1ZxMGFzckt5aFBvNU9EakEzOThmZCs3Y3dUZmZmUFBXenYzbm4zOWl4b3dac0xTMHhKdzVjNUNXbHFZemlDS1h5d0ZBcnoyRXRtL2ZqbHUzYmdtQk1XZG5aN1J1M1ZvclVWdGxtRzdZejg4UFptWm1HRFJvRUE0ZVBJakV4RVI4OGNVWG9qTDUvd1BqN2UwTlcxdGJ6Smd4QXl0WHJzU2xTNWZnNHVKU1pLSzZzdm9NRXhHVkp3NE9EbGl4WWdYczdPelFxVk1ubldWdTNicUZvS0FnYk51MlRWajMwMDgvQWNoOTJDMm9UcDA2OFBMeXdvd1pNN0I5KzNiVXJWc1hOalkyR0QxNk5KbzJiWXFtVFpzS1B5Q2twS1JvM1h2ejhtSTFiTmhROUpCNjdOZ3hSRVJFNE5XclYvamdndy9Rb2tVTFViSjdxbGpZTm9uSUdGVzZnTXZseTVmUnFsVXJORzdjR0dscGFaREpaRUtPaStmUG4rUG8wYVBvMTY4ZlZxOWVqZkR3Y0dnMEdody9maHpMbGkwRGtQdUxkbkc5VzNSRnFvdmE1dW5waVRGanhvaldwYWFtUXExV0Z4b3R6NU9ZbUlpbVRac0srVmIrL3Z0dklmK01sWlVWNUhJNVpzNmNDU0MzeDBOc2JDemF0bTJMcVZPblFpcVZ3c0hCQWJ0Mzc4Yno1ODh4Y09CQTRiZ3ltUXlXbHBaR2wvL2o4T0hEMkxGakI5TFMwakJyMWl4aDJJNkppUWs2ZGVxRTI3ZHZvMG1USmtVZVE2VlM0ZENoUStqZHUzZXBlL0IwNmRJRjU4K2ZGNVpuekppQjNyMTdvMy8vL3NLNjVPUmtmUFhWVi9EeThoSm1FTktIbzBlUFl1clVxVUsrbC92MzcrUFpzMmRGNXVXcHFMcDI3WXJwMDZlalNwVXFpSWlJd1B6NTg3WEs1UDNISmlzckMwdVhMc1dtVFpzQUFPKysreTUrK09FSHhNYkdpbnF1NVZlV24yRWlvdktrU3BVcThQSHh3Zno1ODRVSDFmelVhalhtelp1SEw3LzhFbzBhTlFLUU84UGVsaTFic0dYTEZsRlAydng2OSs2Tkd6ZHVZUGJzMmRpMmJSdnExS21ER1RObUFNajlFZVBhdFd1bDZzRzZkKzllUkVSRVlQUG16ZWpidHk5V3JGZ0JMeTh2K1BqNFlONjhlWHFaeVpDTUM5c21FUm1qU2hkdytlT1BQNFNINEQxNzlvZ2VrcHljbkxCMDZWSXNYcndZZG5aMkNBNE9SdnYyN1dGcGFZazJiZG9BQU02ZlA0K2FOV3NLKytoNitDcXNDMkRlTkhGRjBXZzA4UGYzaDcyOXZkWndCRjErLy8xM3RHdlhEZ3NXTE1DcFU2ZGdaV1VGZjM5LzNMdDNEeHMzYm9TRGd3Tk9uanlKQVFNRzRObXpad2dKQ1JIZWkxcXRSa2hJQ1A3M3YvOGhORFFVQ29VQ1FHNnZqSXNYTHhZNVpNWlFYcng0Z1lpSUNJU0ZoZUYvLy9zZjVzMmJoNENBQUNRa0pDQXVMZzRtSmlhSWlJaUFoNGRIb1YrYzE2OWZSMmhvS0FZUEhsemt1YXlzclBEUFAvK2dSWXNXQUxSN016eDU4Z1JYcmx5Qmw1Y1hnSCtIbC96Zi8vMGZSb3dZZ2ZidDJ4ZjdmcXBVcVFLSlJJS0xGeTlxOWFiSW85Rm84TmRmZitIT25UdjQrKysvY2ZEZ1FWeS9maDEyZG5iNDhzc3ZLMlhBeGM3T0RoTW5Uc1RYWDMrTmF0V3FJVDQrSG84ZlAwYkRoZzFSczJaTjJOcmFDc0hDMDZkUG8zdjM3cWhYcng1VUtoVnNiVzJ4ZnYxNitQdjdpNUxZNVZlV24yRWlvdkttYytmTzJMMTd0ODZrb2lZbUp0aTZkU3RzYlcyRmRRRUJBZkR4OFVHOWV2V1FsWlVGS3lzckpDY25DK1h6ekp3NUV3OGVQTUJmZi8yRnVuWHI0c1NKRTdoNDhTTCsvdnR2TkcvZUhOdTNieSsyYnNuSnlWaTVjaVdlUFh1R1RaczI0WjEzM2dHUSszMGJIQnlNTld2V1lOQ2dRZkR3OEVDZlBuM1F2SG56Ti8xemtCRmgyeVFpWTFQcEFpNEpDUW1ZTW1VS2dOeDhDazJhTkVGcWFpcFVLaFdzckt6ZzRlR0JaOCtld2MvUER6S1pERjkvL1RXOHZMd1FFaEtDME5CUW1KdWJpMlk5eWYvd1ZkZ0RjMGtsSlNWQm9WQWdPVGtaWGw1ZStPeXp6NFJ0Q29VQ0NvVUNLcFZLK0FKNCtmSWw0dUxpTUhQbVRIejY2YWRDTXQvSGp4OWowcVJKOFBMeWdvT0RBMmJPbkluR2pSc2pNVEVSNzcvL1BvRGNZTXUwYWRQdytQRmpiTm15QlMxYnRrUjRlRGdDQWdJZ2tVaGdibTRPWDEvZk4zby8rbmI3OW0zTW5qMGJucDZlYU55NE1ieTl2UkVSRVlIQXdFREV4Y1ZoelpvMXNMS3l3cGRmZm9tOWUvZGk2TkNoK1BUVFQ3VUNMNWN1WFVLUEhqMktQZC80OGVNeGNlTEVRdk4wV0ZsWlljQ0FBY0lYNGg5Ly9BRnJhMnNzV2JKRVNMaGNIR3RyYTR3WU1RSlRwa3dwTXArSWhZVUZKazJhQkNzckszVHQyaFZ0MjdhRmhZVkZvZU4rODJ6ZHVyVkM1WEc1YytjT2dvS0NjUDM2ZFVpbFV1emV2UnMxYXRUQTJiTm5jZTdjT2V6ZXZSdFBuanhCYW1vcWxFb2w3TzN0c1dmUEh0U3NXUk51Ym01Qys3ZTN0OGZkdTNjeGR1eFl2ZGF2dEo5aElxTHlwbUF1S3JsY0xxekwvenFQajQ4UFZxeFlJZlFvOWZQekV4S1ZkdW5TUmZUd2EySmlnb0NBQUFEQWlSTW5rSnFhaXVIRGgyUEZpaFdpY2dWN0R1WjlmOTYrZlJ0anhveUJ1N3M3dnYzMlc2MWh2V1ptWnZEMjlrYmZ2bjJ4WmNzV3pKdzVFM3YzN2hVZG04b3Z0azBpTWtxYWNxeGp4NDZhamgwN2xyaDhkbmEyWnZEZ3dacjA5SFJoM2RpeFl6VTlldlRRTEYrK1hPYytEeDQ4RUY2clZDcU5XcTBXbHBWS3BhaHN3ZVdDdnZqaWl5SzMzN2x6UjdOcTFTcU5TcVhTMnZiMDZWT05rNU9UeHNuSlNUTnYzanlOUnFQUi9Qbm5uNXBseTVacGxmM3JyNzgwdTNidEVwYmo0dUkwdlh2MzFpeFpza1JVN3ZIang1cWNuQnhoV2ExV2E3S3lzalF2WDc0czlyM29VdHJyVWRyeTE2NWRFNzB2alVhamlZK1AxeXhjdUZCMFRYTnljalRidDIvWGhJZUg2enpPVjE5OXBibHc0VUtKejFzYWQrL2UxYmwrOWVyVkdwbE1WdWgrT1RrNW1wY3ZYK3I4OStyVks1MXRRdDlLZXozMHZYOUpxRlFxemJsejV6UlpXVm5GbGxVcWxhTDJYZEJmZi8wbCtqd1hkZy9JVDkrZjRiZXBMSzRIRVJtWDh2QzVsOGxrbXJTME5FMUdSc1pyN2YvYmI3OXByZnY5OTkrRjEvbi8zNVpuNE1DQk9vOVYxSGVFUHBTSDYxRld5c1BmZ20yVGlONEdpVWFqMFJnNjZQTzY4bnFVVk9iRWxTcVZDcWFtcG9hdUJvRFNYdzllUCtQeXB0ZUQxOU80OEhvUVZUNzgzQnNYWG85LzhXOWhYSGc5aU1vTys3V1hjOFlTYkNFaUlpSWlJaUtpZnpIZ1F2UUdOQm9ONHVMaURGME5JaUlpSWlJaU1qSU11QkFCdUhmdkh2YnYzMS9xL2RScU5lYk9uZnNXYWtSRVJFUkVSRVRsV2FXYnBZaElsOGpJU0R4OCtCQkRoZ3dwdE15NmRldHc1TWdSbmRzS1pxVUhJSm9PV0NxVnd0N2VYbGgrL1BneDZ0YXRLNXBCNmZIanh4eExTMFJFUkVSRVZFRXc0RUtWMHVYTGx6Rmp4Z3hoT1NNakF6WTJObkIyZGk1MG4vajRlSGg1ZVluV3FWUXEvUGUvL3hVRlZ3b1RGUlVsdkpaS3BZaU1qQlJOQy9pbTA0b1RFUkVSRVJHUjhXREFoU3FsdG0zYklqNCtIZ0J3NXN3WlJFWkdZdFdxVlFCeWh3bWRQMzhlWGJwMDBlczUrL2Z2TDFwMmQzY1g5WEFoSWlJaUlpS2lpb01CRjZyVWxFb2x0bS9manVYTGx3dnJzck96TVczYU5KM0Rld29HVFFwYlAyalFJRXlhTkVtMGpqMWNpSWlJaUlpSUtnOEdYS2hTMjdKbEM4YU9IWXM2ZGVxVXFIeitvQW53NzVDaWd1dnAvOXU3OXlDdHlzTis0Rit1SWdvWXFSSU15c1RZc1FRdk0zazFxRUdsb0tOV0RZVW90bGF4RTlSSlJSUTBESm93M2pER0JMVVNHcEJOc0k0VDhWYWtURW93S0FpSUVvcjhZVkpIMDlSYjFDQm9JQ0t3eU82KysvdUQ0ZjN4c2d1aUhOa0ZQNThaWjk3em5PZWM4eHlmWmVYOStsd0FBQUErM3dRdWZHNHRXN1lzOTk5L2Y1WXZYNTZiYnJvcFM1WXNxVG8vY09EQXl1Y0ZDeFkwR2NYUzBOQ1ExYXRYSjJsKzVNdm8wYU56eGhsblZJNU5LUUlBQVBqOEVMand1ZlMvLy91L21UcDFhc3JsY3BMa3R0dHVxNXpidUhGalRqMzExQ3hZc0tEcW1tMUhzWlRMNVl3ZlB6NnJWcTFLcDA2ZE1tYk1tQngxMUZGcGFHaklFMDg4a1ZOT09TVmYrdEtYS3ZWSGpCaVJxNjY2cW5MYzNKU2lLVk9tRlA2ZUFBQUF0SXkyTGQwQWFBbC8rdE9mTW5Ma3lFOTE3ZnIxNjNQZGRkZmx5Q09QVEUxTlRjYU1HWk41OCtibHlTZWZ6RVVYWFpTbm4zNDY3Ny8vZnRVMTI0WXRPN0lyZFFBQUFOZzdHT0hDNTlLQUFRTSsxWFh6NTgvUC9mZmZuMWRmZlRYMzNudHZrdVNvbzQ3S29rV0xNbTNhdE54NTU1MDUrdWlqcTY0NTU1eHptcjNYNE1HRG01VE5uajI3YXRRTEFBQUFleWVCQyt5Q2hvYUdYSEhGRmVuUW9VUHV1ZWVlREJzMkxNbVdIWTNtelp1WEN5KzhNQjkrK0dFbVRacVVTeTY1SlAzNjlVdTdkdTJTSkhQbnptMXl2MUtwSkZ3QkFBRFlod2xjK054YnUzWnRMcjc0NHFxeVF3ODl0TW5JbEduVHB1V0lJNDdJNXMyYnMzbno1b3dmUHo3UFBmZGNqanZ1dUF3Y09EQ2pSNC9Pa2lWTE1ubnk1SXdiTnk0MU5UWDUxYTkrbFRsejVqVDczTFBQUHJ2Wjh1M1hqZ0VBQUdEdkkzRGhjNjFYcjE3NXdoZSswT3dvbEIycHI2L1BzY2NlbTJPT09TWmp4NDVOdDI3ZEt1ZjY5KytmL3YzNzUrMjMzMDZ2WHIzU3AwK2ZYSC85OVo5RjB3RUFBR2pGQkM1OHJzMmVQZnNUWDlPNWMrZlUxTlRzdEU2dlhyMCtiWk1BQUFEWUI5aWxDQUFBQUtCZ0FoY0FBQUNBZ2dsY0FBQUFBQW9tY0FFQUFBQW9tTUFGQUFBQW9HQUNGd0FBQUlDQ0NWd0FBQUFBQ2lad0FRQUFBQ2lZd0FVQUFBQ2dZQUlYQUFBQWdJSUpYQUFBQUFBSzFyNmxHMUNFVXFuVTBrMWdOK2kvZll2K0JHaFpmZy9UV3ZuWkJENXY5dW9STG41cHR6NTkrL2JkNWJyNnIvWDVKUDIzUGYzWit1eE9md0o3SDcrSFd4Ky9oN2Z3czluNitObUVQYU5OWTJOalkwczNBcUMxMlBxWHdoVXJWclJ3U3dBQWdMM1pYajNDQlFBQUFLQTFFcmdBQUFBQUZFemdBZ0FBQUZBd2dRc0FBQUJBd1FRdUFBQUFBQVVUdUFBQUFBQVVUT0FDQUFBQVVEQ0JDd0FBQUVEQkJDNEFBQUFBQlJPNEFBQUFBQlJNNEFJQUFBQlFNSUVMQUFBQVFNRUVMZ0FBQUFBRkU3Z0FBQUFBRkV6Z0FnQUFBRkF3Z1FzQUFBQkF3UVF1QUFBQUFBVVR1QUFBQUFBVVRPQUNBQUFBVURDQkN3QUFBRURCQkM0QUFBQUFCUk80QUFBQUFCUk00QUlBQUFCUU1JRUxBQUFBUU1FRUxnQUFBQUFGYTlQWTJOalkwbzBBV3I4cnI3d3lLMWFzYU9sbVVLQytmZnZtd1FjZmJPbG1BQURBUHNrSUYyQ1hDRnYyUFMrOTlGSkxOd0VBQVBaWjdWdTZBY0RlUmZDeWJ5aVZTaTNkQkFBQTJLY1o0UUlBQUFCUU1JRUxBQUFBUU1FRUxnQUFBQUFGRTdnQUFBQUFGRXpnQWdBQUFGQXdnUXNBQUFCQXdRUXVBQUFBQUFVVHVBQUFBQUFVVE9BQ0FBQUFVTEQyTGQwQW9QVlp0V3BWcGsrZjN1eTVPKzY0bytwNHhJZ1I2ZEdqeDU1b0ZwK1MvZ1FBZ0QydlRXTmpZMk5MTndKb1hjcmxjczQ2NjZ5c1diTm1wL1VPUHZqZy9Qclh2MDdidGdiTHRXYjZFd0FBOWp4L3F3YWFhTnUyYlFZT0hQaXg5UVlPSE9qTCtWNUFmd0lBd0o3bmI5WkFzM2JsQy9xZ1FZUDJRRXNvZ3Y0RUFJQTlTK0FDTkt0VUtxVnIxNjQ3UE4rdFc3ZVVTcVU5MkNKMmgvNEVBSUE5UytBQ05LdDkrL1laTUdEQURzOFBHREFnN2RxMTIzTU5ZcmZvVHdBQTJMTUVMc0FPN1d5S2lla25leC85Q1FBQWU0N0FCZGlocjMvOTZ6bmdnQU9hbEI5d3dBRTU4Y1FUVzZCRjdBNzlDUUFBZTQ3QUJkaWhqaDA3NXRSVFQyMVNmdHBwcDZWang0NHQwQ0oyaC80RUFJQTlSK0FDN0ZSelUwMU1QOWw3NlU4QUFOZ3pCQzdBVHAxeXlpbnAxS2xUNWJoVHAwNDUrZVNUVzdCRjdBNzlDUUFBZTRiQUJkaXBUcDA2NVJ2ZitFYmx1SC8vL2xWZjJObTc2RThBQU5nekJDN0F4eG80Y0dDem45azc2VThBQVBqc0NWeUFqN1h0UXF2Tkxicksza1YvQWdEQVo2OTlTemNBYVAwT09PQ0FuSHJxcVduVHBrMDZkKzdjMHMxaE4rbFBBQUQ0N0FsY2dGMHlhTkNndEduVHBxV2JRVUgwSndBQWZMYmFORFkyTnJaMEkyQmZObno0OEx6MDBrc3QzUXkyVVNxVlVsTlQ4Nm11MVordHorNzBKd0FBZkZhczRRS2ZNVi9PVzU4VksxWjg2bXYxWit1ek8vMEpBQUNmRlZPS1lBL3hwYkIxS0pWS2hkeEhmN1lPUmZVbkFBQVV6UWdYQUFBQWdJSUpYQUFBQUFBS0puQUJBQUFBS0pqQUJRQUFBS0JnQWhjQUFBQ0FnZ2xjQUFBQUFBb21jQUVBQUFBb21NQUZBQUFBb0dBQ0Z3QUFBSUNDQ1Z3QUFBQUFDaVp3QVFBQUFDaVl3QVVBQUFDZ1lBSVhBQUFBZ0lJSlhBQUFBQUFLSm5BQkFBQUFLSmpBQlFBQUFLQmdBaGNBQUFDQWdnbGNBQUFBQUFvbWNBRm9wZDU3NzczY2VPT056WjVyYkd6TXFsV3I4cHZmL0NiMTlmVTd2RWRkWFYxKy92T2ZwMXd1ZjZKbi8vR1BmOHpDaFFzLzBUVWZaOW15WlJrN2RteHFhMnVyeXVmTW1aUFpzMmNYK2l3QUFHaHA3VnU2QVFEN3VuUE9PYWRKMmVyVnEzUG9vWWMyS1QvOTlOTnp3dzAzSkVrT09lU1EvUDczdjg5Nzc3MlhRdzQ1SkVreWZQand2UFBPTzltNGNXUHE2K3ZUMk5pWUJ4OThNRi85Nmxjcjl4ZzdkbXpPUGZmY0RCZ3dJQjk5OUZHbVRwMmFiMy83MjgyMjdZUVRUa2pYcmwwcngrM2F0Y3RUVHoyVlgvLzYxK25acytkdXZmZjJ2dmExcitXeHh4N0xxRkdqVWxOVGs3WnQyMmJkdW5XWk5tMWFKaytlWE9pekFBQ2dwUWxjQUQ1amMrZk9iVkoyMGtrblpjNmNPV25idHZtQmhzT0hEMDl0YlczYXQyK2ZrU05IcGx3dXAyM2J0bG03ZG0zbXpwMmJqaDA3Tm52ZEgvN3doenozM0hQNTN2ZStseVFwbDh0cDA2Yk5EcC9UdFd2WExGaXdJTk9uVDgrSUVTTnk1cGxucGx3dTU1ZS8vR1UyYk5pUVNaTW1WZW9lY2NRUm1UNTkraWQ5L1NUSjBLRkRVMXRibS9yNittellzQ0hubm50dWttVFRwazNadEdsVHZ2T2Q3eVJwL3Q4VkFBRHNqUVF1QUh2QUNTZWNrQzk5NlV1VjQ3cTZ1Z3daTXFTcXp1clZxN04wNmRJa3lTMjMzSkxISDM4ODQ4YU55OEtGQ3pOOSt2Uk1uRGd4bDE1NjZRN0Rsc2JHeHR4MTExMXBhR2pJMy8zZDMxV1ZuM3p5eVZWMWI3NzU1cHg5OXRtVjQwY2VlU1FqUm94SWtpeGF0Q2p2dlBOT0ZpOWVuQU1PT0NBREJ3N01yRm16MHExYnQwLzkvcXRYcjg2U0pVdXF5a3FsVWxhc1dGRTU3dCsvLzZlK1B3QUF0RFlDRjRBOW9FT0hEbFhybEp4NDRvbE4xaTNaR29wTW5EZ3h5NWN2VDIxdGJWNTQ0WVc4L3Zyck9leXd3M0xOTmRmczlCa1BQdmhnMXE1ZG0yZWVlU2FkTzNkT2tyejc3cnY1eDMvOHh6enp6RE83M05acDA2YWxWNjllV2JObVRUcDM3cHlOR3plbVM1Y3V1M3o5amd3ZVBIaW5aWnMyYmRydFp3QUFRR3NoY0FIWUErcnE2akowNk5ES2NibGNyanJlMXRpeFl5dWZKMHlZa01jZmY3eHlmT2FaWjFaQ2lycTZ1blRvMENHREJnM0tOZGRja3k5LytjdjV0My83dDByWWtpUWJObXhJcDA2ZFByWjliZHEwcVh5KzRJSUw4dHBycjJYbHlwWFpmLy85MDcxNzl4MU9TZm9rdGcrWVNxVlNWWmtSTGdBQTdFc0VMZ0I3UUljT0hmTEVFMDhrU1RadTNKanp6eisvY3J6Vjl0TitrbVR4NHNWVng0Mk5qWldRNHZUVFQ4K2lSWXVTYk5rQmFOeTRjVTJ1YjJ4c1RGMWRYYlAzM2pwOXFhNnVMdTNiLy8vL0hGeHd3UVY1NUpGSDh1YWJiNlo5Ky9ZNThzZ2pQOG1yQWdBQUViZ0FMYWlob1NGLytjdGYwcjE3OThwb2pYMVZYVjFkWldSS3VWek8rdlhybTUxaXM5V3dZY09TSkI5ODhFSGw4OVpybTlPdlg3OUtnTEt0OGVQSFovNzgrWG53d1FmejEzLzkxODFlKytHSEgrYUFBdzZvS3V2YnQyLys0ei8rSXhzMmJNanh4eCsvODVmYlJjM3QxclJ0bVNsRkFBRHNTM1ovakRqUWFyejMzbnU1OGNZYm16M1gyTmlZVmF0VzVUZS8rVTNxNitzcjVjdVdMY3ZZc1dOVFcxdGJWWC9PbkRsTnBvQWtXM2JCV2JkdVhTSHRmZXV0dHpKOCtQQnMzcnc1bDE1NmFmN3pQLy96WTY4WlAzNThHaG9hQ25uK25uVGpqVGZtMjkvK2RtYlBucDNMTDc4OEYxMTBVV2JQbmwzMXo0RUhIbGlwUDNiczJFeVlNQ0hkdW5YTGozLzg0L3pUUC8xVGZ2YXpuMzJpVUdyWnNtVlp1blJwYnI3NTV0eDExMTA3REd2ZWZ2dnRkT25TSlJzM2JzeCsrKzJYWkV2Zzh2TExMMmZCZ2dVWk5HalE3cjE4a2ttVEptWHUzTGxWL3lTcE9wNDJiZHB1UHdjQUFGb0xJMXlnRldwdUpNRHExYXR6NktHSE5pay8vZlRUYzhNTk55UkpEam5ra1B6Kzk3L1BlKys5bDBNT09TVEpsdTJGMzNubm5XemN1REgxOWZWcGJHek1ndzgrbUs5KzlhdEprcTk5N1d0NTdMSEhNbXJVcU5UVTFLUnQyN1padDI1ZHBrMmJsc21USnpkNTNwdzVjL0xzczg5bTh1VEp1ZjMyMi9QU1N5ODErdzdyMTYrdjJvR21PWjA2ZFVxNVhFN0hqaDB6WmNxVTNIMzMzVG5qakRPcWdvZHRsY3ZsekowN043ZmRkdHRPNzlzYW5YTEt4QSthWFFBQUVhZEpSRUZVS1JrNWNtVDIzMy8vekp3NU05Ly8vdmViMUhucXFhZVNiSmx5ZFB2dHQyZnExS2xKa29NUFBqaS8rTVV2TW4vKy9LcWRqbmJtbVdlZXlXMjMzWmJiYjc4OTMvakdON0o0OGVMY2V1dXRHVDkrZkZWb00yZk9uRHp3d0FQNXkxLytrbXV1dVNZelo4NU1rclJ0MnpZbm5IQkNYbnZ0dFh6NXkxL2U2Yk1hR2hyeXkxLytNbWVmZlhhejY4V2NlZWFaTzd5MnVYUERody9QcFpkZXVrdnZDUUFBclpYQUJWcWhyZi8zZjFzbm5YUlM1c3laczhQRlM0Y1BINTdhMnRxMGI5OCtJMGVPVExsY1R0dTJiYk4yN2RyTW5UdTMyYTJFaHc0ZG10cmEydFRYMTJmRGhnMDU5OXh6azJ5WjJyRnAwNlo4NXp2ZmFkS2UwYU5IcDNQbnpubmdnUWN5WmNxVUhiN0RpU2VlV1BsY0xwZnp0My83dDAzcU5EWTJadVBHalRuOTlOTXJaZWVlZTI3V3IxL2ZwTzY4ZWZQU3RXdlh0R25UcHBBRlhQZTBIajE2Wk1TSUVibnBwcHZTcFV1WExGcTBLQ3RYcnN6aGh4K2U3dDI3cDJ2WHJwWDNXckprU1U0NzdiUWNkdGhoYVdob1NOZXVYZk9Ubi93a0V5Wk1TSjgrZlhiNm5EZmVlQ1AzM1hkZlhuamhoZHg1NTUzcDE2OWZraTNiVE45NDQ0MFpQbng0Um8wYWxaTlBQamx0MnJUSjJyVnJNM1BtekV5ZlBqMFBQL3h3dnZlOTcyWGl4SWxadG14WkZpNWNtTFp0MjJibXpKa1pPblJvMWNLNjIzcmxsVmRTVTFPVHYvLzd2Mi8yL05ZZ2FYdWxVbW1INXdBQVlHOG5jSUZXNm9RVFRxZ2F6VkJYVjVjaFE0WlUxVm05ZW5WbDNZNWJicmtsanovK2VNYU5HNWVGQ3hkbSt2VHBtVGh4WWk2OTlOSm13NWF0MXk5WnNxU3FyRlFxVlkxTWFXN25tQ3V2dkRKSlVsTlRrNGNlZXVoajM2V3hzYkhaRVMrMXRiVVpOR2hRWmVIWGJXM2V2RGtubjN4eTVab0xMN3d3YjcvOWRwSXQ0ZFBXTC85MWRYVjU5TkZIODVXdmZPVmoyOUVTWG4vOTlVeWVQRG12dlBKS1NxVlNac3lZa1lNT09palBQLzk4bGk1ZG1oa3padVRkZDkvTm1qVnJVbDlmbjU0OWUrYlJSeDlOOSs3ZGM4WVpaK1NvbzQ1S2t2VHMyVE52dlBGR0xydnNzbWFmODhjLy9qRjMzSEZIWG56eHhRd2VQRGd6Wjg1TXQyN2RLdWM3ZHV5WXUrNjZLek5uenN6Tk45K2N2L3FydjhxdHQ5NmE3MzczdXhrK2ZIaDY5KzZkc1dQSFp1Yk1tYm43N3J1emNPSEMvT3UvL21zNmRlcVU3MzczdTNuc3NjZHk0WVVYNWx2ZitsYVQ0T1hGRjE5c05sQURBSURQTTRFTHRGSWRPblNvV2tQbHhCTlBiTEtteXRhZFp5Wk9uSmpseTVlbnRyWTJMN3p3UWw1Ly9mVWNkdGhodWVhYWF6NzJPYzB0M0xwdDJjNFdNcjN5eWlzcjRjdjJ0aDNoc2lPZE9uVktYVjFkWlRUT3dvVUwwNmRQbi9UbzBhTkozYTFiSTU5MzNubTU3Nzc3MHF0WHI4cnhqZ0tsMXFCMzc5NFpObXhZamovKytPeS8vLzZWOHZQT095L25uWGRlVmQyR2hvWTBORFNrWThlT0taVktlZnJwcDZ2Ty8vQ0hQOHh4eHgxWE9UNzc3TE1ybnc4Ly9QQ2NkZFpadWUyMjI1cWRlcFpzMmZyNWdnc3V5UG5ubjUrMzNub3I5ZlgxR1Rac1dDNjU1SklrU2J0MjdmTEZMMzR4Ly9NLy81T0hIMzQ0WGJ0MlRaSTg5TkJEbVRGalJob2FHcG9kNWZMaWl5OVdMZXk3cXdZTUdQQ0pyd0VBZ0wyRndBVmFxYnE2dWd3ZE9yUnlYQzZYcTQ2M05YYnMyTXJuQ1JNbVZNS0paTXNhR1ZzRGxLMDdBUTBhTktnU3htd2Y0cFJLcGFxeWJVZTR6Sm8xSzFPbVRNbjY5ZXViM1JIbjQydzdkU2paTXRXa1c3ZHVXYnQyYlE0ODhNRGNldXV0dWUrKys1b05YTGJhZmtlZHpaczN0K3JBcFczYnRqbnBwSk4ycVc2N2R1M1NybDI3SFo3ZmZyZWdiUmRJYnRPbVRaTVJVRHV5MzM3N1ZVYk8vTTNmL0UzVnVkTk9PeTJublhaYVZWbkhqaDN6ei8vOHp6dTgzNDkrOUtOZGV1NzI3cjc3N2s5MUhRQUE3QTBFTHRCS2RlalFJVTg4OFVTU0xZdW9ubi8rK1pYanJiYU9jTm5XNHNXTHE0NGJHeHNyQWNycHA1L2U3UFNkWFRWa3lKQU1HVEtrNnJrREJneW9Hcm54MFVjZlpjR0NCVlhYTlRRMFpMLzk5cXM4dTF3dXAxKy9mdW5Zc1dONjlPaVJkOTk5TnkrLy9ITDY5T21UbzQ4K2VvZlBYN2R1WFRadjNweUREanFvVWxaWFY5ZXFBeGNBQU9EelNlQUNyVlJkWFYxbFpFcTVYTTc2OWV1Ym5mNnoxZFlwSFI5ODhFSFY5STRkYlFXOFZYTTdJbTFidHJNcFJjbVdFUnpiTHFvN2NPREFKblUyYk5pUUxsMjZWTjF6YTBqVHUzZnYvTzUzdjh2MDZkTno3NzMzTnZ1TXVycTZ0Ry9mUHN1V0xVdmZ2bjJycHJWczJyU3AyWjF4S0ZaalkyTVdMVnBrR2hBQUFPd2lnUXUwVWpmZWVHUGF0Mitmd1lNSFovYnMyWG4xMVZkejNYWFhWZFhaZGt2ZHNXUEhwbXZYcnJuNjZxdno0eC8vT0MrKytHSUdEQml3MDdVMUprMmFsRktwVkZWV0twV3FBcFNQMjlwNVYyeTdUWFd5WmFUSzFnRG11T09PeStUSmszUE9PZWVrYjkrK3FhdXJTMjF0Ylg3NzI5OG1TYTY2NnFxOC9QTExlZUtKSnpKanhvektUa3JKbHBFem16ZHZ6bjc3N2JmYmJXd0pmL2pESDlLalI0L0tXaWw3d3B0dnZwbmx5NWZuZ2dzdStFVFhsY3ZsWEgvOTlZWDhQQUFBd09lQndBVmFxVk5PT1NValI0N00vdnZ2bjVrelorYjczLzkra3pwYnQ5VGR1SEZqYnIvOTlreWRPalZKY3ZEQkIrY1h2L2hGNXMrZlg3WFQwYmEyRFd0MjVkenc0Y056NmFXWFZwV3RXYk1tNVhLNTJWRXkyM3IxMVZkejVKRkhWdFpiK2UxdmY1dWVQWHNtMmJKdzd1Yk5tek5xMUtna1c5YWdtVDkvZm80OTl0ajh5Ny84UzBxbFV2cjI3WnNaTTJia3ozLytjNzc1elc5VzdsdGJXNXY5OXR0dnI5d21Pa25tekptVFo1OTlOcE1uVDg3dHQ5K2VsMTU2cWRsNlczZDRXcjE2ZFZYZ3RDdVdMMTllZFR4cjFxeTg4ODQ3T3cxY0prMmFsQ2VmZkxMWmM4MzE5YllCWGFsVXF2UnRrcXhjdVRKZi9PSVhxMFlsclZ5NVVuQURBTUErVCtBQ3JWU1BIajB5WXNTSTNIVFRUZW5TcFVzV0xWcVVsU3RYNXZEREQwLzM3dDNUdFd2WFN0Q3daTW1TbkhiYWFUbnNzTVBTME5DUXJsMjc1aWMvK1VrbVRKaVFQbjM2Tkh2L3JXSE45a3FsMGc3UGJkWFkySmdKRXlha1o4K2VUYVlVTmVlLy8vdS9jL3p4eDJmOCtQRjU5dGxuMDZsVHAweVlNQ0Z2dnZsbWZ2clRuNlp2Mzc1WnZIaHh6ai8vL0x6Ly92dVpObTFhampubW1DUmJSbFpNbXpZdER6LzhjR3BxYWxKWFY1ZGt5MEt1SzFhc3FCbzVzN2NaUFhwME9uZnVuQWNlZUNCVHBrelpZYjJ0T3o0ZGV1aWhUUUtVWk12b3BqLy8rYys1Ly83N201ejczZTkrbDZ1dnZycHl2SDc5K2h4NDRJRk5GakRlMXFKRmkzTHR0ZGRXbFRVME5PVHJYLy82eC9aMWt2elhmLzFYNVhPcFZNcXNXYk9xMXRuWmZsUVZBQURzaXdRdTBNcTgvdnJybVR4NWNsNTU1WldVU3FYTW1ERWpCeDEwVUo1Ly92a3NYYm8wTTJiTXlMdnZ2cHMxYTlha3ZyNCtQWHYyektPUFBwcnUzYnZuakRQT3FPdyswN05uejd6eHhodTU3TExMQ20zZlcyKzlsYnE2dXF4YXRTclhYbnR0THIvODhzcTV1cnE2MU5YVnBhR2hvUklHclZ1M0xnc1hMc3lvVWFQeXJXOTlLL1gxOVduZnZuMVdybHlaSzY2NEl0ZGVlMjM2OXUyYlVhTkdwWGZ2M25uMTFWY3I3MUF1bDNQVlZWZGw1Y3FWK2RuUGZwYWpqejQ2anp6eVNDWk9uSmcyYmRxa1E0Y091ZUdHR3dwOXZ6MXQ2N2JhTlRVMWVlaWhoejd4OWM4Ly8zd1dMRmpRYk5pU0pNY2VlMnhsc2VMbm5uc3VzMmJOeWwxMzNaVmt5Ny9mNWN1WHAxKy9mcCt5OWMzYmZydnJJVU9HTkx1ZE5BQUE3TXNFTHRESzlPN2RPOE9HRGN2eHh4OWZ0ZnZQZWVlZDErU0xiRU5EUXhvYUd0S3hZOGVVU3FVOC9mVFRWZWQvK01NZjVyampqcXNjbjMzMjJSLzcvSTliRkxXaG9TRVhYM3h4eG93WjAyUXF6d2NmZkZEWm12aU1NODVJa3J6MjJtczU4OHd6Yy9EQkJ5ZEoycmZmOG10bjllclYrWWQvK0lmS080MGRPemJqeG8xTC8vNzlLNHZndG0zYk5yZmNja3NPUHZqZ3lnaUppeTY2S0lNSEQwNTlmWDA2ZCs2ODAyMlU5eVpYWG5sbEpYelozdFlSTHR2NzRJTVA4b01mL0NCbm5YVldreTJqdDFkZlg1OS8vL2QvengxMzNGRXAyN1JwVTY2NjZxcG1wL2RzLzdPMm8vTEJnd2ZuaWl1dXFDb3p3Z1VBQUpJMmpZMk5qUzNkQ05pWGJmMXkrWGxlczZLaG9hSFZCQ083Mng5RjllZXNXYk15WmNxVXJGKy9Qa3VYTHQxcDNSTlBQTEhKVktKeXVaeHJycmttZi9yVG4vTG1tMjltM3J4NWVmYlpaek5vMEtDcUhhRzJtanAxYW80NTVwaWNldXFwbGJLTkd6Zm0xRk5QM2FWMzJUcWw2T1BxbGtxbHFqcWxVaWxMbHk1dEVyZ1U5ZWZCbnk4QUFGb3JJMXlBejF4ckNWdGFreUZEaG1USWtDRTUrZVNUSzJVREJneW9HdFgwMFVjZlpjR0NCVTJ1Yld4c3pBOSs4SU84OU5KTGVlQ0JCekowNk5EVTF0Wm04ZUxGK2VsUGY1cXJyNzQ2My96bU55dlRlSll0VzViNzc3OC95NWN2ejAwMzNaUWxTNVpVM1cvYnJid1hMRmpRN0VpcTFhdFhKMmwrNU12bzBhTXJJNXFhcTJOS0VRQUFuMGNDRjRCV1l2c0ZpTGNOUXJZcWw4dTU4ODQ3ODlSVFQyWHExS25wM2J0M2ttVC8vZmZQUGZmY2s0VUxGK1pIUC9wUlpzK2VuZkhqeDZlK3ZqNVRwMDVOdVZ4T2t0eDIyMjJWZTIwZDRiSjlxTFB0bEtCeXVaeng0OGRuMWFwVjZkU3BVOGFNR1pPampqb3FEUTBOZWVLSkozTEtLYWRVN1lRMVlzU0lYSFhWVlpYajVxWVU3V3lCWUFBQTJGZnNuWHVwQW53T3JWdTNMbGRmZlhVV0wxNmNuLy84NStuYnQyK1RPZ01HRE1oamp6Mld3dzgvUEpkZGRsbis3Ly8rTHlOSGp2eFV6MXUvZm4ydXUrNjZISG5ra2FtcHFjbVlNV015Yjk2OFBQbmtrN25vb292eTlOTlA1LzMzMzYrNlp0dXdaVWQycFE0QUFPenRqSEFCYUFYV3JGbVRjcm1jYzg0NVo0ZDEzbnZ2dlhUbzBDRVBQZlJRdW5mdnZzTjZYYnAweWEyMzNwb3JyN3l5YXZUSkp6Ri8vdnpjZi8vOWVmWFZWM1B2dmZjbVNZNDY2cWdzV3JRbzA2Wk55NTEzM3Btamp6NjY2cG9kdFgzdzRNRk55bWJQbmwwMTZnVUFBUFkxQWhlQUZ0VFkySmdKRXlha1o4K2VUYVlVYmU4clgvbEtKazJhdE12My9qUmhTME5EUTY2NDRvcDA2TkFoOTl4elQ0WU5HNVpreTQ1RzgrYk55NFVYWHBnUFAvd3dreVpOeWlXWFhKSisvZnBWMXVocHJ1MmxVa200QWdEQTU1TEFCYUNGdlBYV1c2bXJxOHVxVmF0eTdiWFg1dkxMTDYrY3E2dXJTMTFkWFJvYUdwcHN2LzFwclYyN05oZGZmSEZWMmFHSEh0cGtaTXEwYWROeXhCRkhaUFBtemRtOGVYUEdqeCtmNTU1N0xzY2RkMXdHRGh5WTBhTkhaOG1TSlprOGVYTEdqUnVYbXBxYS9PcFh2OHFjT1hPYWZlNk90aU52YmtGZ0FBRFlWd2hjQUZwSVEwTkRMcjc0NG93Wk02WkpxUExCQng5a3lKQWhTVksxQTFCek9uYnMrTEc3QVBYcTFTdGYrTUlYZGpxQ1pudjE5ZlU1OXRoamM4d3h4MlRzMkxIcDFxMWI1VnovL3YzVHYzLy92UDMyMituVnExZjY5T21UNjYrL2ZwZnZEUUFBKzdvMmpZMk5qUzNkQ05pWGxVcWxKTW1LRlN0YXVDVWt1OThmK3JOMTBSOEFBTFJXZGlrQ0FBQUFLSmpBQlFBQUFLQmdBaGNBQUFDQWdnbGNBQUFBQUFvbWNBRUFBQUFvbU1BRkFBQUFvR0FDRndBQUFJQ0NDVndBQUFBQUNpWndBUUFBQUNpWXdBVUFBQUNnWUFJWEFBQUFnSUlKWEFBQUFBQUtKbkFCQUFBQUtKakFCUUFBQUtCZ0FoY0FBQUNBZ2dsY0FBQUFBQW9tY0FFQUFBQW9tTUFGQUFBQW9HQUNGd0FBQUlDQ3RXL3BCc0RuUmFsVWF1a21VQ0Q5Q1FBQTdJd1JMdkFaODhXODllbmJ0KytudmxaL3RqNjcwNThBQVBCWmFkUFkyTmpZMG8wQUFBQUEySmNZNFFJQUFBQlFNSUVMQUFBQVFNRUVMZ0FBQUFBRkU3Z0FBQUFBRkV6Z0FnQUFBRkF3Z1FzQUFBQkF3UVF1QUFBQUFBVVR1QUFBQUFBVVRPQUNBQUFBVURDQkN3QUFBRURCQkM0QUFBQUFCUk80QUFBQUFCUk00QUlBQUFCUU1JRUxBQUFBUU1FRUxnQUFBQUFGRTdnQUFBQUFGRXpnQWdBQUFGQXdnUXNBQUFCQXdRUXVBQUFBQUFVVHVBQUFBQUFVVE9BQ0FBQUFVRENCQ3dBQUFFREJCQzRBQUFBQUJSTzRBQUFBQUJSTTRBSUFBQUJRTUlFTEFBQUFRTUVFTGdBQUFBQUZFN2dBQUFBQUZFemdBZ0FBQUZBd2dRc0FBQUJBd1FRdUFBQUFBQVVUdUFBQUFBQVVUT0FDQUFBQVVEQ0JDd0FBQUVEQkJDNEFBQUFBQlJPNEFBQUFBQlJNNEFJQUFBQlFNSUVMQUFBQVFNRUVMZ0FBQUFBRkU3Z0FBQUFBRkV6Z0FnQUFBRkF3Z1FzQUFBQkF3UVF1QUFBQUFBVVR1QUFBQUFBVVRPQUNBQUFBVURDQkN3QUFBRURCQkM0QUFBQUFCUk80QUFBQUFCUk00QUlBQUFCUU1JRUxBQUFBUU1FRUxnQUFBQUFGRTdnQUFBQUFGRXpnQWdBQUFGQXdnUXNBQUFCQXdRUXVBQUFBQUFVVHVBQUFBQUFVVE9BQ0FBQUFVRENCQ3dBQUFFREJCQzRBQUFBQUJmdC9MeElITkg4VGJsWUFBQUFBU1VWT1JLNUNZSUk9IiwKICAgIlR5cGUiIDogImZsb3ciCn0K"/>
    </extobj>
  </extobjs>
</s:customData>
</file>

<file path=customXml/itemProps9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1660</Words>
  <Application>WPS 演示</Application>
  <PresentationFormat>宽屏</PresentationFormat>
  <Paragraphs>90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 Unicode MS</vt:lpstr>
      <vt:lpstr>等线</vt:lpstr>
      <vt:lpstr>Calibri</vt:lpstr>
      <vt:lpstr>Office Theme</vt:lpstr>
      <vt:lpstr>Office 主题​​</vt:lpstr>
      <vt:lpstr>单词薄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qzuser</cp:lastModifiedBy>
  <cp:revision>183</cp:revision>
  <dcterms:created xsi:type="dcterms:W3CDTF">2017-08-18T03:02:00Z</dcterms:created>
  <dcterms:modified xsi:type="dcterms:W3CDTF">2019-12-31T08:08:52Z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